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61" r:id="rId2"/>
    <p:sldId id="465" r:id="rId3"/>
    <p:sldId id="462" r:id="rId4"/>
    <p:sldId id="463" r:id="rId5"/>
    <p:sldId id="464" r:id="rId6"/>
    <p:sldId id="262" r:id="rId7"/>
    <p:sldId id="261" r:id="rId8"/>
    <p:sldId id="448" r:id="rId9"/>
    <p:sldId id="459" r:id="rId10"/>
    <p:sldId id="460" r:id="rId11"/>
    <p:sldId id="453" r:id="rId12"/>
    <p:sldId id="451" r:id="rId13"/>
    <p:sldId id="454" r:id="rId14"/>
    <p:sldId id="455" r:id="rId15"/>
    <p:sldId id="457" r:id="rId16"/>
    <p:sldId id="458" r:id="rId17"/>
    <p:sldId id="466" r:id="rId18"/>
    <p:sldId id="467" r:id="rId19"/>
    <p:sldId id="450"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0F46A7"/>
    <a:srgbClr val="970A82"/>
    <a:srgbClr val="FF3399"/>
    <a:srgbClr val="FF0000"/>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4" autoAdjust="0"/>
    <p:restoredTop sz="78264" autoAdjust="0"/>
  </p:normalViewPr>
  <p:slideViewPr>
    <p:cSldViewPr snapToGrid="0" showGuides="1">
      <p:cViewPr varScale="1">
        <p:scale>
          <a:sx n="114" d="100"/>
          <a:sy n="114" d="100"/>
        </p:scale>
        <p:origin x="840" y="16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200" d="100"/>
        <a:sy n="2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shade val="53000"/>
                </a:schemeClr>
              </a:solidFill>
              <a:ln w="19050">
                <a:solidFill>
                  <a:schemeClr val="lt1"/>
                </a:solidFill>
              </a:ln>
              <a:effectLst/>
            </c:spPr>
            <c:extLst>
              <c:ext xmlns:c16="http://schemas.microsoft.com/office/drawing/2014/chart" uri="{C3380CC4-5D6E-409C-BE32-E72D297353CC}">
                <c16:uniqueId val="{00000001-C890-4782-8155-C1E876024B13}"/>
              </c:ext>
            </c:extLst>
          </c:dPt>
          <c:dPt>
            <c:idx val="1"/>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3-C890-4782-8155-C1E876024B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90-4782-8155-C1E876024B13}"/>
              </c:ext>
            </c:extLst>
          </c:dPt>
          <c:dPt>
            <c:idx val="3"/>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7-C890-4782-8155-C1E876024B13}"/>
              </c:ext>
            </c:extLst>
          </c:dPt>
          <c:dPt>
            <c:idx val="4"/>
            <c:bubble3D val="0"/>
            <c:spPr>
              <a:solidFill>
                <a:schemeClr val="accent3">
                  <a:tint val="54000"/>
                </a:schemeClr>
              </a:solidFill>
              <a:ln w="19050">
                <a:solidFill>
                  <a:schemeClr val="lt1"/>
                </a:solidFill>
              </a:ln>
              <a:effectLst/>
            </c:spPr>
            <c:extLst>
              <c:ext xmlns:c16="http://schemas.microsoft.com/office/drawing/2014/chart" uri="{C3380CC4-5D6E-409C-BE32-E72D297353CC}">
                <c16:uniqueId val="{00000009-C890-4782-8155-C1E876024B13}"/>
              </c:ext>
            </c:extLst>
          </c:dPt>
          <c:cat>
            <c:strRef>
              <c:f>Sheet1!$A$2:$A$5</c:f>
              <c:strCache>
                <c:ptCount val="4"/>
                <c:pt idx="0">
                  <c:v>Partners</c:v>
                </c:pt>
                <c:pt idx="1">
                  <c:v>Customer</c:v>
                </c:pt>
                <c:pt idx="2">
                  <c:v>University Alliance</c:v>
                </c:pt>
                <c:pt idx="3">
                  <c:v>Independent Consultants</c:v>
                </c:pt>
              </c:strCache>
            </c:strRef>
          </c:cat>
          <c:val>
            <c:numRef>
              <c:f>Sheet1!$B$2:$B$5</c:f>
              <c:numCache>
                <c:formatCode>General</c:formatCode>
                <c:ptCount val="4"/>
                <c:pt idx="0">
                  <c:v>63</c:v>
                </c:pt>
                <c:pt idx="1">
                  <c:v>34</c:v>
                </c:pt>
                <c:pt idx="2">
                  <c:v>3</c:v>
                </c:pt>
                <c:pt idx="3">
                  <c:v>36</c:v>
                </c:pt>
              </c:numCache>
            </c:numRef>
          </c:val>
          <c:extLst>
            <c:ext xmlns:c16="http://schemas.microsoft.com/office/drawing/2014/chart" uri="{C3380CC4-5D6E-409C-BE32-E72D297353CC}">
              <c16:uniqueId val="{0000000A-C890-4782-8155-C1E876024B1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6350">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4213"/>
            <a:ext cx="6391275" cy="3595687"/>
          </a:xfrm>
        </p:spPr>
      </p:sp>
      <p:sp>
        <p:nvSpPr>
          <p:cNvPr id="3" name="Notes Placeholder 2"/>
          <p:cNvSpPr>
            <a:spLocks noGrp="1"/>
          </p:cNvSpPr>
          <p:nvPr>
            <p:ph type="body" idx="1"/>
          </p:nvPr>
        </p:nvSpPr>
        <p:spPr/>
        <p:txBody>
          <a:bodyPr/>
          <a:lstStyle/>
          <a:p>
            <a:r>
              <a:rPr lang="en-US"/>
              <a:t>I predicted a “precision landing”, and:</a:t>
            </a:r>
          </a:p>
          <a:p>
            <a:endParaRPr lang="en-US"/>
          </a:p>
          <a:p>
            <a:r>
              <a:rPr lang="en-US"/>
              <a:t>We did it! (Again!)</a:t>
            </a:r>
          </a:p>
          <a:p>
            <a:endParaRPr lang="en-US"/>
          </a:p>
          <a:p>
            <a:r>
              <a:rPr lang="en-US"/>
              <a:t>How?</a:t>
            </a:r>
          </a:p>
          <a:p>
            <a:endParaRPr lang="en-US"/>
          </a:p>
          <a:p>
            <a:r>
              <a:rPr lang="en-US"/>
              <a:t>-&gt; very strong backlist</a:t>
            </a:r>
          </a:p>
          <a:p>
            <a:r>
              <a:rPr lang="en-US"/>
              <a:t>-&gt; SAPPHIRE</a:t>
            </a:r>
          </a:p>
          <a:p>
            <a:endParaRPr lang="en-US"/>
          </a:p>
          <a:p>
            <a:r>
              <a:rPr lang="en-US"/>
              <a:t>Still one title behind, we could be right on track!</a:t>
            </a:r>
          </a:p>
          <a:p>
            <a:endParaRPr lang="en-US"/>
          </a:p>
          <a:p>
            <a:endParaRPr lang="en-US"/>
          </a:p>
        </p:txBody>
      </p:sp>
      <p:sp>
        <p:nvSpPr>
          <p:cNvPr id="4" name="Slide Number Placeholder 3"/>
          <p:cNvSpPr>
            <a:spLocks noGrp="1"/>
          </p:cNvSpPr>
          <p:nvPr>
            <p:ph type="sldNum" sz="quarter" idx="10"/>
          </p:nvPr>
        </p:nvSpPr>
        <p:spPr/>
        <p:txBody>
          <a:bodyPr/>
          <a:lstStyle/>
          <a:p>
            <a:pPr>
              <a:defRPr/>
            </a:pPr>
            <a:fld id="{D81C0A8D-D24B-41A6-9DE3-EA9A3264B169}" type="slidenum">
              <a:rPr lang="de-DE" altLang="en-US" smtClean="0"/>
              <a:pPr>
                <a:defRPr/>
              </a:pPr>
              <a:t>6</a:t>
            </a:fld>
            <a:endParaRPr lang="de-DE" altLang="en-US"/>
          </a:p>
        </p:txBody>
      </p:sp>
    </p:spTree>
    <p:extLst>
      <p:ext uri="{BB962C8B-B14F-4D97-AF65-F5344CB8AC3E}">
        <p14:creationId xmlns:p14="http://schemas.microsoft.com/office/powerpoint/2010/main" val="548677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5785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2109128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4213"/>
            <a:ext cx="6391275" cy="3595687"/>
          </a:xfrm>
        </p:spPr>
      </p:sp>
      <p:sp>
        <p:nvSpPr>
          <p:cNvPr id="3" name="Notes Placeholder 2"/>
          <p:cNvSpPr>
            <a:spLocks noGrp="1"/>
          </p:cNvSpPr>
          <p:nvPr>
            <p:ph type="body" idx="1"/>
          </p:nvPr>
        </p:nvSpPr>
        <p:spPr/>
        <p:txBody>
          <a:bodyPr/>
          <a:lstStyle/>
          <a:p>
            <a:r>
              <a:rPr lang="en-US"/>
              <a:t>I predicted a “precision landing”, and:</a:t>
            </a:r>
          </a:p>
          <a:p>
            <a:endParaRPr lang="en-US"/>
          </a:p>
          <a:p>
            <a:r>
              <a:rPr lang="en-US"/>
              <a:t>We did it! (Again!)</a:t>
            </a:r>
          </a:p>
          <a:p>
            <a:endParaRPr lang="en-US"/>
          </a:p>
          <a:p>
            <a:r>
              <a:rPr lang="en-US"/>
              <a:t>How?</a:t>
            </a:r>
          </a:p>
          <a:p>
            <a:endParaRPr lang="en-US"/>
          </a:p>
          <a:p>
            <a:r>
              <a:rPr lang="en-US"/>
              <a:t>-&gt; very strong backlist</a:t>
            </a:r>
          </a:p>
          <a:p>
            <a:r>
              <a:rPr lang="en-US"/>
              <a:t>-&gt; SAPPHIRE</a:t>
            </a:r>
          </a:p>
          <a:p>
            <a:endParaRPr lang="en-US"/>
          </a:p>
          <a:p>
            <a:r>
              <a:rPr lang="en-US"/>
              <a:t>Still one title behind, we could be right on track!</a:t>
            </a:r>
          </a:p>
          <a:p>
            <a:endParaRPr lang="en-US"/>
          </a:p>
          <a:p>
            <a:endParaRPr lang="en-US"/>
          </a:p>
        </p:txBody>
      </p:sp>
      <p:sp>
        <p:nvSpPr>
          <p:cNvPr id="4" name="Slide Number Placeholder 3"/>
          <p:cNvSpPr>
            <a:spLocks noGrp="1"/>
          </p:cNvSpPr>
          <p:nvPr>
            <p:ph type="sldNum" sz="quarter" idx="10"/>
          </p:nvPr>
        </p:nvSpPr>
        <p:spPr/>
        <p:txBody>
          <a:bodyPr/>
          <a:lstStyle/>
          <a:p>
            <a:pPr>
              <a:defRPr/>
            </a:pPr>
            <a:fld id="{D81C0A8D-D24B-41A6-9DE3-EA9A3264B169}" type="slidenum">
              <a:rPr lang="de-DE" altLang="en-US" smtClean="0"/>
              <a:pPr>
                <a:defRPr/>
              </a:pPr>
              <a:t>7</a:t>
            </a:fld>
            <a:endParaRPr lang="de-DE" altLang="en-US"/>
          </a:p>
        </p:txBody>
      </p:sp>
    </p:spTree>
    <p:extLst>
      <p:ext uri="{BB962C8B-B14F-4D97-AF65-F5344CB8AC3E}">
        <p14:creationId xmlns:p14="http://schemas.microsoft.com/office/powerpoint/2010/main" val="412502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199605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0040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003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r>
              <a:rPr lang="en-US" dirty="0"/>
              <a:t>Why</a:t>
            </a:r>
            <a:r>
              <a:rPr lang="en-US" baseline="0" dirty="0"/>
              <a:t> Mentors Matter</a:t>
            </a:r>
            <a:endParaRPr lang="en-US" dirty="0"/>
          </a:p>
        </p:txBody>
      </p:sp>
    </p:spTree>
    <p:extLst>
      <p:ext uri="{BB962C8B-B14F-4D97-AF65-F5344CB8AC3E}">
        <p14:creationId xmlns:p14="http://schemas.microsoft.com/office/powerpoint/2010/main" val="168186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71979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144815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8734815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a:solidFill>
                  <a:schemeClr val="tx1"/>
                </a:solidFill>
                <a:latin typeface="Arial"/>
                <a:ea typeface="Arial Unicode MS" panose="020B0604020202020204" pitchFamily="34" charset="-128"/>
                <a:cs typeface="+mn-cs"/>
              </a:rPr>
            </a:br>
            <a:r>
              <a:rPr lang="en-US" sz="1100" kern="1200">
                <a:solidFill>
                  <a:schemeClr val="tx1"/>
                </a:solidFill>
                <a:latin typeface="Arial"/>
                <a:ea typeface="Arial Unicode MS" panose="020B0604020202020204" pitchFamily="34" charset="-128"/>
                <a:cs typeface="+mn-cs"/>
              </a:rPr>
              <a:t>See </a:t>
            </a:r>
            <a:r>
              <a:rPr lang="en-US" sz="1100" kern="1200">
                <a:solidFill>
                  <a:schemeClr val="tx2"/>
                </a:solidFill>
                <a:latin typeface="Arial"/>
                <a:ea typeface="Arial Unicode MS" panose="020B0604020202020204" pitchFamily="34" charset="-128"/>
                <a:cs typeface="+mn-cs"/>
                <a:hlinkClick r:id="rId2"/>
              </a:rPr>
              <a:t>http://global.sap.com/corporate-en/legal/copyright/index.epx</a:t>
            </a:r>
            <a:r>
              <a:rPr lang="en-US" sz="1100" kern="1200">
                <a:solidFill>
                  <a:schemeClr val="tx2"/>
                </a:solidFill>
                <a:latin typeface="Arial"/>
                <a:ea typeface="Arial Unicode MS" panose="020B0604020202020204" pitchFamily="34" charset="-128"/>
                <a:cs typeface="+mn-cs"/>
              </a:rPr>
              <a:t> </a:t>
            </a:r>
            <a:r>
              <a:rPr lang="en-US" sz="1100" kern="120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a:solidFill>
                  <a:schemeClr val="tx1"/>
                </a:solidFill>
                <a:effectLst/>
                <a:latin typeface="Arial"/>
                <a:ea typeface="+mn-ea"/>
                <a:cs typeface="+mn-cs"/>
              </a:rPr>
            </a:br>
            <a:r>
              <a:rPr lang="de-DE" sz="1100" kern="1200" noProof="0">
                <a:solidFill>
                  <a:schemeClr val="tx1"/>
                </a:solidFill>
                <a:effectLst/>
                <a:latin typeface="Arial"/>
                <a:ea typeface="+mn-ea"/>
                <a:cs typeface="+mn-cs"/>
              </a:rPr>
              <a:t>Zusätzliche Informationen zur Marke und Vermerke finden Sie auf der Seite </a:t>
            </a:r>
            <a:r>
              <a:rPr lang="de-DE" sz="1100" kern="1200" noProof="0">
                <a:solidFill>
                  <a:schemeClr val="tx1"/>
                </a:solidFill>
                <a:effectLst/>
                <a:latin typeface="Arial"/>
                <a:ea typeface="+mn-ea"/>
                <a:cs typeface="+mn-cs"/>
                <a:hlinkClick r:id="rId2"/>
              </a:rPr>
              <a:t>http://www.sap.com/corporate-de/legal/copyright/index.epx</a:t>
            </a:r>
            <a:endParaRPr lang="de-DE" sz="1100" kern="1200" noProof="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a:t>© </a:t>
            </a:r>
            <a:r>
              <a:rPr lang="de-DE" sz="2400" b="0" noProof="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r>
              <a:rPr lang="en-US"/>
              <a:t>Click icon to add picture</a:t>
            </a:r>
            <a:endParaRPr lang="de-DE"/>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2017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8.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21.jpeg"/><Relationship Id="rId4" Type="http://schemas.openxmlformats.org/officeDocument/2006/relationships/hyperlink" Target="https://www.youtube.com/watch?v=G007Ckak0n8"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2.png"/><Relationship Id="rId7" Type="http://schemas.openxmlformats.org/officeDocument/2006/relationships/hyperlink" Target="http://bit.ly/BeSAPMentor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blogs.sap.com/2016/03/01/sap-mentors-wanted/" TargetMode="External"/><Relationship Id="rId5" Type="http://schemas.openxmlformats.org/officeDocument/2006/relationships/hyperlink" Target="https://www.youtube.com/watch?v=wJj7WlKFXao&amp;feature=youtu.be" TargetMode="External"/><Relationship Id="rId4" Type="http://schemas.openxmlformats.org/officeDocument/2006/relationships/hyperlink" Target="https://www.sap.com/community/about/mentors-program.html" TargetMode="External"/><Relationship Id="rId9"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 Id="rId4" Type="http://schemas.openxmlformats.org/officeDocument/2006/relationships/hyperlink" Target="https://wiki.scn.sap.com/wiki/display/events/SAP+Inside+Tra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www.sap-press.com/" TargetMode="External"/><Relationship Id="rId5" Type="http://schemas.openxmlformats.org/officeDocument/2006/relationships/image" Target="../media/image8.jpg"/><Relationship Id="rId10" Type="http://schemas.openxmlformats.org/officeDocument/2006/relationships/image" Target="../media/image12.jpeg"/><Relationship Id="rId4" Type="http://schemas.openxmlformats.org/officeDocument/2006/relationships/image" Target="../media/image7.jpe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kumimoji="0" lang="en-US" sz="3600" b="0" i="0" u="none" strike="noStrike" kern="0" cap="none" spc="0" normalizeH="0" baseline="0" noProof="0" dirty="0">
                <a:ln>
                  <a:noFill/>
                </a:ln>
                <a:effectLst/>
                <a:uLnTx/>
                <a:uFillTx/>
                <a:ea typeface="Arial Unicode MS" pitchFamily="34" charset="-128"/>
                <a:cs typeface="Arial Unicode MS" pitchFamily="34" charset="-128"/>
              </a:rPr>
              <a:t>Welcome</a:t>
            </a:r>
            <a:r>
              <a:rPr kumimoji="0" lang="en-US" sz="4000" b="0" i="0" u="none" strike="noStrike" kern="0" cap="none" spc="0" normalizeH="0" baseline="0" noProof="0" dirty="0">
                <a:ln>
                  <a:noFill/>
                </a:ln>
                <a:effectLst/>
                <a:uLnTx/>
                <a:uFillTx/>
                <a:ea typeface="Arial Unicode MS" pitchFamily="34" charset="-128"/>
                <a:cs typeface="Arial Unicode MS" pitchFamily="34" charset="-128"/>
              </a:rPr>
              <a:t> to SAP Inside Track Newtown Square 2018</a:t>
            </a: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89513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49325"/>
            <a:ext cx="12195175" cy="6608675"/>
          </a:xfrm>
          <a:prstGeom prst="rect">
            <a:avLst/>
          </a:prstGeom>
        </p:spPr>
      </p:pic>
      <p:sp>
        <p:nvSpPr>
          <p:cNvPr id="16" name="Rectangle 15"/>
          <p:cNvSpPr/>
          <p:nvPr/>
        </p:nvSpPr>
        <p:spPr bwMode="gray">
          <a:xfrm>
            <a:off x="0" y="435950"/>
            <a:ext cx="12195175" cy="6608675"/>
          </a:xfrm>
          <a:prstGeom prst="rect">
            <a:avLst/>
          </a:prstGeom>
          <a:solidFill>
            <a:schemeClr val="bg1">
              <a:alpha val="3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sp>
        <p:nvSpPr>
          <p:cNvPr id="3" name="Rectangle 2"/>
          <p:cNvSpPr/>
          <p:nvPr/>
        </p:nvSpPr>
        <p:spPr>
          <a:xfrm>
            <a:off x="568587" y="946376"/>
            <a:ext cx="11020033" cy="1015663"/>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Arial"/>
                <a:ea typeface="+mn-ea"/>
                <a:cs typeface="+mn-cs"/>
              </a:rPr>
              <a:t>123 Mentors worldwide </a:t>
            </a:r>
            <a:r>
              <a:rPr kumimoji="0" lang="en-GB" sz="2000" b="0" i="0" u="none" strike="noStrike" kern="1200" cap="none" spc="0" normalizeH="0" baseline="0" noProof="0" dirty="0">
                <a:ln>
                  <a:noFill/>
                </a:ln>
                <a:solidFill>
                  <a:srgbClr val="FFFFFF"/>
                </a:solidFill>
                <a:effectLst/>
                <a:uLnTx/>
                <a:uFillTx/>
                <a:latin typeface="Arial"/>
                <a:ea typeface="+mn-ea"/>
                <a:cs typeface="+mn-cs"/>
              </a:rPr>
              <a:t>working for </a:t>
            </a:r>
            <a:r>
              <a:rPr kumimoji="0" lang="en-CA" sz="2000" b="0" i="0" u="none" strike="noStrike" kern="1200" cap="none" spc="0" normalizeH="0" baseline="0" noProof="0" dirty="0">
                <a:ln>
                  <a:noFill/>
                </a:ln>
                <a:solidFill>
                  <a:srgbClr val="FFFFFF"/>
                </a:solidFill>
                <a:effectLst/>
                <a:uLnTx/>
                <a:uFillTx/>
                <a:latin typeface="Arial"/>
                <a:ea typeface="+mn-ea"/>
                <a:cs typeface="+mn-cs"/>
              </a:rPr>
              <a:t>Customers, Partners, or Consultants. All of them are hands-on experts of an SAP product or service, as well as champions of community-driven projects.</a:t>
            </a:r>
            <a:endParaRPr kumimoji="0" lang="en-CA" sz="20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0AB00"/>
              </a:solidFill>
              <a:effectLst/>
              <a:uLnTx/>
              <a:uFillTx/>
              <a:latin typeface="BentonSans" charset="0"/>
              <a:ea typeface="BentonSans" charset="0"/>
              <a:cs typeface="BentonSans" charset="0"/>
            </a:endParaRPr>
          </a:p>
        </p:txBody>
      </p:sp>
      <p:graphicFrame>
        <p:nvGraphicFramePr>
          <p:cNvPr id="442" name="Chart 441"/>
          <p:cNvGraphicFramePr/>
          <p:nvPr>
            <p:extLst/>
          </p:nvPr>
        </p:nvGraphicFramePr>
        <p:xfrm>
          <a:off x="4045835" y="1943009"/>
          <a:ext cx="4620485" cy="3753335"/>
        </p:xfrm>
        <a:graphic>
          <a:graphicData uri="http://schemas.openxmlformats.org/drawingml/2006/chart">
            <c:chart xmlns:c="http://schemas.openxmlformats.org/drawingml/2006/chart" xmlns:r="http://schemas.openxmlformats.org/officeDocument/2006/relationships" r:id="rId4"/>
          </a:graphicData>
        </a:graphic>
      </p:graphicFrame>
      <p:sp>
        <p:nvSpPr>
          <p:cNvPr id="443" name="TextBox 442"/>
          <p:cNvSpPr txBox="1"/>
          <p:nvPr/>
        </p:nvSpPr>
        <p:spPr>
          <a:xfrm>
            <a:off x="8491252" y="3322606"/>
            <a:ext cx="1382368" cy="784830"/>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Partners</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42%</a:t>
            </a:r>
          </a:p>
        </p:txBody>
      </p:sp>
      <p:sp>
        <p:nvSpPr>
          <p:cNvPr id="445" name="TextBox 444"/>
          <p:cNvSpPr txBox="1"/>
          <p:nvPr/>
        </p:nvSpPr>
        <p:spPr>
          <a:xfrm>
            <a:off x="4022047" y="5836898"/>
            <a:ext cx="1530051" cy="784830"/>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Customers</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27%</a:t>
            </a:r>
          </a:p>
        </p:txBody>
      </p:sp>
      <p:cxnSp>
        <p:nvCxnSpPr>
          <p:cNvPr id="446" name="Straight Connector 445"/>
          <p:cNvCxnSpPr/>
          <p:nvPr/>
        </p:nvCxnSpPr>
        <p:spPr>
          <a:xfrm flipV="1">
            <a:off x="5041557" y="4773863"/>
            <a:ext cx="821229" cy="1063035"/>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47" name="TextBox 446"/>
          <p:cNvSpPr txBox="1"/>
          <p:nvPr/>
        </p:nvSpPr>
        <p:spPr>
          <a:xfrm>
            <a:off x="1473407" y="2773236"/>
            <a:ext cx="3124827" cy="1107996"/>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Independent Consultants</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28%</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endParaRPr kumimoji="0" lang="en-US" sz="16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endParaRPr>
          </a:p>
        </p:txBody>
      </p:sp>
      <p:cxnSp>
        <p:nvCxnSpPr>
          <p:cNvPr id="448" name="Straight Connector 447"/>
          <p:cNvCxnSpPr/>
          <p:nvPr/>
        </p:nvCxnSpPr>
        <p:spPr>
          <a:xfrm flipH="1">
            <a:off x="1473407" y="3162164"/>
            <a:ext cx="4147063" cy="0"/>
          </a:xfrm>
          <a:prstGeom prst="line">
            <a:avLst/>
          </a:prstGeom>
          <a:ln w="9525">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443" idx="3"/>
          </p:cNvCxnSpPr>
          <p:nvPr/>
        </p:nvCxnSpPr>
        <p:spPr>
          <a:xfrm flipH="1" flipV="1">
            <a:off x="7533033" y="3709517"/>
            <a:ext cx="2340587" cy="5504"/>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90740" y="3715021"/>
            <a:ext cx="2407685" cy="784830"/>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University Alliance</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000" b="1"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a:t>
            </a:r>
          </a:p>
        </p:txBody>
      </p:sp>
      <p:cxnSp>
        <p:nvCxnSpPr>
          <p:cNvPr id="18" name="Straight Connector 17"/>
          <p:cNvCxnSpPr/>
          <p:nvPr/>
        </p:nvCxnSpPr>
        <p:spPr>
          <a:xfrm flipH="1">
            <a:off x="1090740" y="4091632"/>
            <a:ext cx="3696333" cy="15804"/>
          </a:xfrm>
          <a:prstGeom prst="line">
            <a:avLst/>
          </a:prstGeom>
          <a:ln w="9525">
            <a:solidFill>
              <a:schemeClr val="tx1"/>
            </a:solidFill>
            <a:headEnd type="oval" w="med" len="med"/>
            <a:tailE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63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0" y="249325"/>
            <a:ext cx="12195175" cy="6608675"/>
          </a:xfrm>
          <a:prstGeom prst="rect">
            <a:avLst/>
          </a:prstGeom>
        </p:spPr>
      </p:pic>
      <p:sp>
        <p:nvSpPr>
          <p:cNvPr id="11" name="Rectangle 10"/>
          <p:cNvSpPr/>
          <p:nvPr/>
        </p:nvSpPr>
        <p:spPr bwMode="gray">
          <a:xfrm>
            <a:off x="-5668" y="477501"/>
            <a:ext cx="12195175" cy="6608675"/>
          </a:xfrm>
          <a:prstGeom prst="rect">
            <a:avLst/>
          </a:prstGeom>
          <a:solidFill>
            <a:schemeClr val="bg1">
              <a:alpha val="5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sp>
        <p:nvSpPr>
          <p:cNvPr id="16" name="Text Placeholder 1"/>
          <p:cNvSpPr>
            <a:spLocks noGrp="1"/>
          </p:cNvSpPr>
          <p:nvPr>
            <p:ph type="body" sz="quarter" idx="10"/>
          </p:nvPr>
        </p:nvSpPr>
        <p:spPr>
          <a:xfrm>
            <a:off x="644968" y="3805990"/>
            <a:ext cx="11186476" cy="2671650"/>
          </a:xfrm>
        </p:spPr>
        <p:txBody>
          <a:bodyPr/>
          <a:lstStyle/>
          <a:p>
            <a:pPr marL="457109" indent="-457109">
              <a:spcBef>
                <a:spcPts val="1800"/>
              </a:spcBef>
              <a:buSzPct val="99000"/>
              <a:buFont typeface="+mj-lt"/>
              <a:buAutoNum type="arabicPeriod"/>
            </a:pPr>
            <a:r>
              <a:rPr lang="en-US" b="1" dirty="0">
                <a:latin typeface="BentonSans" charset="0"/>
                <a:ea typeface="BentonSans" charset="0"/>
                <a:cs typeface="BentonSans" charset="0"/>
              </a:rPr>
              <a:t>INFORMING</a:t>
            </a:r>
            <a:r>
              <a:rPr lang="en-US" dirty="0">
                <a:latin typeface="BentonSans" charset="0"/>
                <a:ea typeface="BentonSans" charset="0"/>
                <a:cs typeface="BentonSans" charset="0"/>
              </a:rPr>
              <a:t> and </a:t>
            </a:r>
            <a:r>
              <a:rPr lang="en-US" b="1" dirty="0">
                <a:latin typeface="BentonSans" charset="0"/>
                <a:ea typeface="BentonSans" charset="0"/>
                <a:cs typeface="BentonSans" charset="0"/>
              </a:rPr>
              <a:t>EDUCATING</a:t>
            </a:r>
            <a:r>
              <a:rPr lang="en-US" dirty="0">
                <a:latin typeface="BentonSans" charset="0"/>
                <a:ea typeface="BentonSans" charset="0"/>
                <a:cs typeface="BentonSans" charset="0"/>
              </a:rPr>
              <a:t> the market on the opportunities SAP technology offers</a:t>
            </a:r>
          </a:p>
          <a:p>
            <a:pPr marL="457109" indent="-457109">
              <a:spcBef>
                <a:spcPts val="1800"/>
              </a:spcBef>
              <a:buSzPct val="99000"/>
              <a:buFont typeface="+mj-lt"/>
              <a:buAutoNum type="arabicPeriod"/>
            </a:pPr>
            <a:r>
              <a:rPr lang="en-US" b="1" dirty="0">
                <a:latin typeface="BentonSans" charset="0"/>
                <a:ea typeface="BentonSans" charset="0"/>
                <a:cs typeface="BentonSans" charset="0"/>
              </a:rPr>
              <a:t>NURTURING</a:t>
            </a:r>
            <a:r>
              <a:rPr lang="en-US" dirty="0">
                <a:latin typeface="BentonSans" charset="0"/>
                <a:ea typeface="BentonSans" charset="0"/>
                <a:cs typeface="BentonSans" charset="0"/>
              </a:rPr>
              <a:t> community activity and engagement over local meet-ups and community webinars</a:t>
            </a:r>
          </a:p>
          <a:p>
            <a:pPr marL="457109" indent="-457109">
              <a:spcBef>
                <a:spcPts val="1800"/>
              </a:spcBef>
              <a:buSzPct val="99000"/>
              <a:buFont typeface="+mj-lt"/>
              <a:buAutoNum type="arabicPeriod"/>
            </a:pPr>
            <a:r>
              <a:rPr lang="en-US" b="1" dirty="0">
                <a:latin typeface="BentonSans" charset="0"/>
                <a:ea typeface="BentonSans" charset="0"/>
                <a:cs typeface="BentonSans" charset="0"/>
              </a:rPr>
              <a:t>VALIDATING</a:t>
            </a:r>
            <a:r>
              <a:rPr lang="en-US" dirty="0">
                <a:latin typeface="BentonSans" charset="0"/>
                <a:ea typeface="BentonSans" charset="0"/>
                <a:cs typeface="BentonSans" charset="0"/>
              </a:rPr>
              <a:t> go-to-market messaging and improve services and solutions</a:t>
            </a:r>
          </a:p>
          <a:p>
            <a:pPr marL="457109" indent="-457109">
              <a:spcBef>
                <a:spcPts val="1800"/>
              </a:spcBef>
              <a:buSzPct val="99000"/>
              <a:buFont typeface="+mj-lt"/>
              <a:buAutoNum type="arabicPeriod"/>
            </a:pPr>
            <a:r>
              <a:rPr lang="en-US" dirty="0">
                <a:latin typeface="BentonSans" charset="0"/>
                <a:ea typeface="BentonSans" charset="0"/>
                <a:cs typeface="BentonSans" charset="0"/>
              </a:rPr>
              <a:t>Credible </a:t>
            </a:r>
            <a:r>
              <a:rPr lang="en-US" b="1" dirty="0">
                <a:latin typeface="BentonSans" charset="0"/>
                <a:ea typeface="BentonSans" charset="0"/>
                <a:cs typeface="BentonSans" charset="0"/>
              </a:rPr>
              <a:t>INFLUENCERS</a:t>
            </a:r>
            <a:r>
              <a:rPr lang="en-US" dirty="0">
                <a:latin typeface="BentonSans" charset="0"/>
                <a:ea typeface="BentonSans" charset="0"/>
                <a:cs typeface="BentonSans" charset="0"/>
              </a:rPr>
              <a:t> and advocates for SAP technology</a:t>
            </a:r>
          </a:p>
          <a:p>
            <a:pPr marL="457109" indent="-457109">
              <a:spcBef>
                <a:spcPts val="1800"/>
              </a:spcBef>
              <a:buSzPct val="99000"/>
              <a:buFont typeface="+mj-lt"/>
              <a:buAutoNum type="arabicPeriod"/>
            </a:pPr>
            <a:r>
              <a:rPr lang="en-US" dirty="0">
                <a:latin typeface="BentonSans" charset="0"/>
                <a:ea typeface="BentonSans" charset="0"/>
                <a:cs typeface="BentonSans" charset="0"/>
              </a:rPr>
              <a:t>Close </a:t>
            </a:r>
            <a:r>
              <a:rPr lang="en-US" b="1" dirty="0">
                <a:latin typeface="BentonSans" charset="0"/>
                <a:ea typeface="BentonSans" charset="0"/>
                <a:cs typeface="BentonSans" charset="0"/>
              </a:rPr>
              <a:t>PARTNERSHIP</a:t>
            </a:r>
            <a:r>
              <a:rPr lang="en-US" dirty="0">
                <a:latin typeface="BentonSans" charset="0"/>
                <a:ea typeface="BentonSans" charset="0"/>
                <a:cs typeface="BentonSans" charset="0"/>
              </a:rPr>
              <a:t> with SAP, operating under NDA</a:t>
            </a:r>
          </a:p>
          <a:p>
            <a:pPr marL="457109" indent="-457109">
              <a:spcBef>
                <a:spcPts val="1800"/>
              </a:spcBef>
              <a:buSzPct val="99000"/>
              <a:buFont typeface="+mj-lt"/>
              <a:buAutoNum type="arabicPeriod"/>
            </a:pPr>
            <a:endParaRPr lang="en-US" dirty="0">
              <a:latin typeface="BentonSans" charset="0"/>
              <a:ea typeface="BentonSans" charset="0"/>
              <a:cs typeface="BentonSans" charset="0"/>
            </a:endParaRPr>
          </a:p>
          <a:p>
            <a:endParaRPr lang="en-US" dirty="0"/>
          </a:p>
        </p:txBody>
      </p:sp>
      <p:sp>
        <p:nvSpPr>
          <p:cNvPr id="8" name="Rectangle 7"/>
          <p:cNvSpPr/>
          <p:nvPr/>
        </p:nvSpPr>
        <p:spPr>
          <a:xfrm>
            <a:off x="1991665" y="1360529"/>
            <a:ext cx="1172116" cy="369332"/>
          </a:xfrm>
          <a:prstGeom prst="rect">
            <a:avLst/>
          </a:prstGeom>
        </p:spPr>
        <p:txBody>
          <a:bodyPr wrap="none">
            <a:spAutoFit/>
          </a:bodyPr>
          <a:lstStyle/>
          <a:p>
            <a:r>
              <a:rPr lang="en-US" sz="1800" dirty="0">
                <a:solidFill>
                  <a:srgbClr val="FFFFFF"/>
                </a:solidFill>
              </a:rPr>
              <a:t>ENGAGE</a:t>
            </a:r>
            <a:endParaRPr lang="en-US" sz="1800" dirty="0"/>
          </a:p>
        </p:txBody>
      </p:sp>
      <p:sp>
        <p:nvSpPr>
          <p:cNvPr id="9" name="Rectangle 8"/>
          <p:cNvSpPr/>
          <p:nvPr/>
        </p:nvSpPr>
        <p:spPr>
          <a:xfrm>
            <a:off x="5239848" y="1379134"/>
            <a:ext cx="1753557" cy="369332"/>
          </a:xfrm>
          <a:prstGeom prst="rect">
            <a:avLst/>
          </a:prstGeom>
        </p:spPr>
        <p:txBody>
          <a:bodyPr wrap="none">
            <a:spAutoFit/>
          </a:bodyPr>
          <a:lstStyle/>
          <a:p>
            <a:r>
              <a:rPr lang="en-US" sz="1800" dirty="0">
                <a:solidFill>
                  <a:srgbClr val="FFFFFF"/>
                </a:solidFill>
              </a:rPr>
              <a:t>CO-INNOVATE</a:t>
            </a:r>
            <a:endParaRPr lang="en-US" sz="1800" dirty="0"/>
          </a:p>
        </p:txBody>
      </p:sp>
      <p:sp>
        <p:nvSpPr>
          <p:cNvPr id="10" name="Rectangle 9"/>
          <p:cNvSpPr/>
          <p:nvPr/>
        </p:nvSpPr>
        <p:spPr>
          <a:xfrm>
            <a:off x="8947948" y="1425301"/>
            <a:ext cx="1467068" cy="369332"/>
          </a:xfrm>
          <a:prstGeom prst="rect">
            <a:avLst/>
          </a:prstGeom>
        </p:spPr>
        <p:txBody>
          <a:bodyPr wrap="square">
            <a:spAutoFit/>
          </a:bodyPr>
          <a:lstStyle/>
          <a:p>
            <a:r>
              <a:rPr lang="en-US" sz="1800" dirty="0">
                <a:solidFill>
                  <a:srgbClr val="FFFFFF"/>
                </a:solidFill>
              </a:rPr>
              <a:t>ADVOCATE</a:t>
            </a:r>
            <a:endParaRPr lang="en-US" sz="1800" dirty="0"/>
          </a:p>
        </p:txBody>
      </p:sp>
      <p:sp>
        <p:nvSpPr>
          <p:cNvPr id="15" name="Oval 14"/>
          <p:cNvSpPr/>
          <p:nvPr/>
        </p:nvSpPr>
        <p:spPr bwMode="gray">
          <a:xfrm>
            <a:off x="1751261" y="3137762"/>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Oval 16"/>
          <p:cNvSpPr/>
          <p:nvPr/>
        </p:nvSpPr>
        <p:spPr bwMode="gray">
          <a:xfrm>
            <a:off x="5283745" y="3137762"/>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Oval 18"/>
          <p:cNvSpPr/>
          <p:nvPr/>
        </p:nvSpPr>
        <p:spPr bwMode="gray">
          <a:xfrm>
            <a:off x="1737465" y="1756591"/>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Oval 17"/>
          <p:cNvSpPr/>
          <p:nvPr/>
        </p:nvSpPr>
        <p:spPr bwMode="gray">
          <a:xfrm>
            <a:off x="8837707" y="3126233"/>
            <a:ext cx="1616347" cy="112717"/>
          </a:xfrm>
          <a:prstGeom prst="ellipse">
            <a:avLst/>
          </a:prstGeom>
          <a:solidFill>
            <a:srgbClr val="002060"/>
          </a:solidFill>
          <a:ln w="6350" algn="ctr">
            <a:noFill/>
            <a:miter lim="800000"/>
            <a:headEnd/>
            <a:tailEnd/>
          </a:ln>
          <a:effectLst>
            <a:softEdge rad="3175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706" y="1820759"/>
            <a:ext cx="1453458" cy="1453458"/>
          </a:xfrm>
          <a:prstGeom prst="rect">
            <a:avLst/>
          </a:prstGeom>
        </p:spPr>
      </p:pic>
      <p:sp>
        <p:nvSpPr>
          <p:cNvPr id="21" name="Oval 20"/>
          <p:cNvSpPr/>
          <p:nvPr/>
        </p:nvSpPr>
        <p:spPr bwMode="gray">
          <a:xfrm>
            <a:off x="8798669" y="1541970"/>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0569" y="1820759"/>
            <a:ext cx="1397658" cy="1397658"/>
          </a:xfrm>
          <a:prstGeom prst="rect">
            <a:avLst/>
          </a:prstGeom>
        </p:spPr>
      </p:pic>
      <p:sp>
        <p:nvSpPr>
          <p:cNvPr id="23" name="Oval 22"/>
          <p:cNvSpPr/>
          <p:nvPr/>
        </p:nvSpPr>
        <p:spPr bwMode="gray">
          <a:xfrm>
            <a:off x="5234180" y="1729861"/>
            <a:ext cx="1616347" cy="1616347"/>
          </a:xfrm>
          <a:prstGeom prst="ellipse">
            <a:avLst/>
          </a:prstGeom>
          <a:solidFill>
            <a:srgbClr val="002060"/>
          </a:solidFill>
          <a:ln w="6350" algn="ctr">
            <a:noFill/>
            <a:miter lim="800000"/>
            <a:headEnd/>
            <a:tailEnd/>
          </a:ln>
          <a:effectLst>
            <a:softEdge rad="4191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2268" y="1820759"/>
            <a:ext cx="1459305" cy="1459305"/>
          </a:xfrm>
          <a:prstGeom prst="rect">
            <a:avLst/>
          </a:prstGeom>
        </p:spPr>
      </p:pic>
    </p:spTree>
    <p:extLst>
      <p:ext uri="{BB962C8B-B14F-4D97-AF65-F5344CB8AC3E}">
        <p14:creationId xmlns:p14="http://schemas.microsoft.com/office/powerpoint/2010/main" val="138695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7017" y="261130"/>
            <a:ext cx="12195176" cy="6607177"/>
          </a:xfrm>
          <a:prstGeom prst="rect">
            <a:avLst/>
          </a:prstGeom>
        </p:spPr>
      </p:pic>
      <p:sp>
        <p:nvSpPr>
          <p:cNvPr id="7" name="Rectangle 6"/>
          <p:cNvSpPr/>
          <p:nvPr/>
        </p:nvSpPr>
        <p:spPr bwMode="gray">
          <a:xfrm>
            <a:off x="0" y="263034"/>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Snip Single Corner Rectangle 15"/>
          <p:cNvSpPr/>
          <p:nvPr/>
        </p:nvSpPr>
        <p:spPr bwMode="gray">
          <a:xfrm>
            <a:off x="6776557" y="1718870"/>
            <a:ext cx="4986217" cy="4419105"/>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ext Placeholder 1"/>
          <p:cNvSpPr>
            <a:spLocks noGrp="1"/>
          </p:cNvSpPr>
          <p:nvPr>
            <p:ph type="body" sz="quarter" idx="10"/>
          </p:nvPr>
        </p:nvSpPr>
        <p:spPr>
          <a:xfrm>
            <a:off x="6977707" y="2377506"/>
            <a:ext cx="4202641" cy="3623945"/>
          </a:xfrm>
        </p:spPr>
        <p:txBody>
          <a:bodyPr/>
          <a:lstStyle/>
          <a:p>
            <a:pPr marL="342900" indent="-342900">
              <a:buFont typeface="Arial" charset="0"/>
              <a:buChar char="•"/>
            </a:pPr>
            <a:r>
              <a:rPr lang="en-US" dirty="0"/>
              <a:t>Shape next-generation support tools such as Support Portal and Expert Chat</a:t>
            </a:r>
          </a:p>
          <a:p>
            <a:pPr marL="342900" indent="-342900">
              <a:buFont typeface="Arial" charset="0"/>
              <a:buChar char="•"/>
            </a:pPr>
            <a:r>
              <a:rPr lang="en-US" dirty="0"/>
              <a:t>Exchange news about the latest developments and customer experiences with Support Executives</a:t>
            </a:r>
          </a:p>
          <a:p>
            <a:pPr marL="342900" indent="-342900">
              <a:buFont typeface="Arial" charset="0"/>
              <a:buChar char="•"/>
            </a:pPr>
            <a:r>
              <a:rPr lang="en-US" dirty="0"/>
              <a:t>Publish a bi-annual </a:t>
            </a:r>
            <a:r>
              <a:rPr lang="en-US" i="1" dirty="0"/>
              <a:t>Point of View</a:t>
            </a:r>
            <a:r>
              <a:rPr lang="en-US" dirty="0"/>
              <a:t> </a:t>
            </a:r>
            <a:r>
              <a:rPr lang="en-US" i="1" dirty="0"/>
              <a:t>Document</a:t>
            </a:r>
            <a:r>
              <a:rPr lang="en-US" dirty="0"/>
              <a:t> </a:t>
            </a:r>
          </a:p>
        </p:txBody>
      </p:sp>
      <p:sp>
        <p:nvSpPr>
          <p:cNvPr id="10" name="Title 2"/>
          <p:cNvSpPr>
            <a:spLocks noGrp="1"/>
          </p:cNvSpPr>
          <p:nvPr/>
        </p:nvSpPr>
        <p:spPr bwMode="gray">
          <a:xfrm>
            <a:off x="1556562" y="852254"/>
            <a:ext cx="7674799"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PRODUCT SUPPORT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2" name="Rectangle 11"/>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solidFill>
                  <a:schemeClr val="accent1"/>
                </a:solidFill>
              </a:rPr>
              <a:t>Engagement</a:t>
            </a:r>
            <a:r>
              <a:rPr lang="en-US" sz="2800" dirty="0"/>
              <a:t>, Co-Innovation, Advocacy</a:t>
            </a:r>
          </a:p>
        </p:txBody>
      </p:sp>
      <p:sp>
        <p:nvSpPr>
          <p:cNvPr id="17" name="Rectangle 16"/>
          <p:cNvSpPr/>
          <p:nvPr/>
        </p:nvSpPr>
        <p:spPr>
          <a:xfrm>
            <a:off x="7223989" y="1843333"/>
            <a:ext cx="3126177" cy="461665"/>
          </a:xfrm>
          <a:prstGeom prst="rect">
            <a:avLst/>
          </a:prstGeom>
        </p:spPr>
        <p:txBody>
          <a:bodyPr wrap="none">
            <a:spAutoFit/>
          </a:bodyPr>
          <a:lstStyle/>
          <a:p>
            <a:r>
              <a:rPr lang="en-US" sz="2400" b="1" dirty="0"/>
              <a:t>How Mentors Matter</a:t>
            </a: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9754" y="1716966"/>
            <a:ext cx="6096803" cy="4421009"/>
          </a:xfrm>
          <a:prstGeom prst="rect">
            <a:avLst/>
          </a:prstGeom>
        </p:spPr>
      </p:pic>
    </p:spTree>
    <p:extLst>
      <p:ext uri="{BB962C8B-B14F-4D97-AF65-F5344CB8AC3E}">
        <p14:creationId xmlns:p14="http://schemas.microsoft.com/office/powerpoint/2010/main" val="128201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50823"/>
            <a:ext cx="12195176" cy="6607177"/>
          </a:xfrm>
          <a:prstGeom prst="rect">
            <a:avLst/>
          </a:prstGeom>
        </p:spPr>
      </p:pic>
      <p:sp>
        <p:nvSpPr>
          <p:cNvPr id="11" name="Rectangle 10"/>
          <p:cNvSpPr/>
          <p:nvPr/>
        </p:nvSpPr>
        <p:spPr bwMode="gray">
          <a:xfrm>
            <a:off x="0" y="239863"/>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Snip Single Corner Rectangle 9"/>
          <p:cNvSpPr/>
          <p:nvPr/>
        </p:nvSpPr>
        <p:spPr bwMode="gray">
          <a:xfrm>
            <a:off x="6940353" y="1679446"/>
            <a:ext cx="4614543" cy="4650566"/>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 Placeholder 1"/>
          <p:cNvSpPr>
            <a:spLocks noGrp="1"/>
          </p:cNvSpPr>
          <p:nvPr>
            <p:ph type="body" sz="quarter" idx="10"/>
          </p:nvPr>
        </p:nvSpPr>
        <p:spPr>
          <a:xfrm>
            <a:off x="7108390" y="2500411"/>
            <a:ext cx="3976705" cy="3556884"/>
          </a:xfrm>
        </p:spPr>
        <p:txBody>
          <a:bodyPr/>
          <a:lstStyle/>
          <a:p>
            <a:pPr marL="285750" indent="-285750">
              <a:buFont typeface="Arial" charset="0"/>
              <a:buChar char="•"/>
            </a:pPr>
            <a:r>
              <a:rPr lang="en-US" dirty="0"/>
              <a:t>Share technical and market insights with the S/4HANA team</a:t>
            </a:r>
          </a:p>
          <a:p>
            <a:pPr marL="285750" indent="-285750">
              <a:buFont typeface="Arial" charset="0"/>
              <a:buChar char="•"/>
            </a:pPr>
            <a:r>
              <a:rPr lang="en-US" dirty="0"/>
              <a:t>Attend SAP S/4 HANA Validation workshop event in Waldorf twice each year </a:t>
            </a:r>
          </a:p>
          <a:p>
            <a:pPr marL="285750" indent="-285750">
              <a:buFont typeface="Arial" charset="0"/>
              <a:buChar char="•"/>
            </a:pPr>
            <a:r>
              <a:rPr lang="en-US" dirty="0"/>
              <a:t>Collaborate with the Product Management team to review and validate strategy, roadmap and requirements prioritization. </a:t>
            </a: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9598" y="1679445"/>
            <a:ext cx="6200754" cy="4650566"/>
          </a:xfrm>
          <a:prstGeom prst="rect">
            <a:avLst/>
          </a:prstGeom>
        </p:spPr>
      </p:pic>
      <p:sp>
        <p:nvSpPr>
          <p:cNvPr id="12" name="Title 2"/>
          <p:cNvSpPr>
            <a:spLocks noGrp="1"/>
          </p:cNvSpPr>
          <p:nvPr/>
        </p:nvSpPr>
        <p:spPr bwMode="gray">
          <a:xfrm>
            <a:off x="1556562" y="852254"/>
            <a:ext cx="7674799"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SAP S/4 HANA</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4" name="Rectangle 13"/>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t>Engagement, </a:t>
            </a:r>
            <a:r>
              <a:rPr lang="en-US" sz="2800" dirty="0">
                <a:solidFill>
                  <a:schemeClr val="accent1"/>
                </a:solidFill>
              </a:rPr>
              <a:t>Co-Innovation</a:t>
            </a:r>
            <a:r>
              <a:rPr lang="en-US" sz="2800" dirty="0"/>
              <a:t>, Advocacy</a:t>
            </a:r>
          </a:p>
        </p:txBody>
      </p:sp>
      <p:sp>
        <p:nvSpPr>
          <p:cNvPr id="16" name="Rectangle 15"/>
          <p:cNvSpPr/>
          <p:nvPr/>
        </p:nvSpPr>
        <p:spPr>
          <a:xfrm>
            <a:off x="7330148" y="1889930"/>
            <a:ext cx="3126177" cy="461665"/>
          </a:xfrm>
          <a:prstGeom prst="rect">
            <a:avLst/>
          </a:prstGeom>
        </p:spPr>
        <p:txBody>
          <a:bodyPr wrap="none">
            <a:spAutoFit/>
          </a:bodyPr>
          <a:lstStyle/>
          <a:p>
            <a:r>
              <a:rPr lang="en-US" sz="2400" b="1" dirty="0"/>
              <a:t>How Mentors Matter</a:t>
            </a:r>
          </a:p>
        </p:txBody>
      </p:sp>
    </p:spTree>
    <p:extLst>
      <p:ext uri="{BB962C8B-B14F-4D97-AF65-F5344CB8AC3E}">
        <p14:creationId xmlns:p14="http://schemas.microsoft.com/office/powerpoint/2010/main" val="417393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65379"/>
            <a:ext cx="12195176" cy="6607177"/>
          </a:xfrm>
          <a:prstGeom prst="rect">
            <a:avLst/>
          </a:prstGeom>
        </p:spPr>
      </p:pic>
      <p:sp>
        <p:nvSpPr>
          <p:cNvPr id="9" name="Rectangle 8"/>
          <p:cNvSpPr/>
          <p:nvPr/>
        </p:nvSpPr>
        <p:spPr bwMode="gray">
          <a:xfrm>
            <a:off x="0" y="236384"/>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r="8671"/>
          <a:stretch/>
        </p:blipFill>
        <p:spPr>
          <a:xfrm>
            <a:off x="577515" y="1683346"/>
            <a:ext cx="6571423" cy="4796907"/>
          </a:xfrm>
          <a:prstGeom prst="rect">
            <a:avLst/>
          </a:prstGeom>
        </p:spPr>
      </p:pic>
      <p:sp>
        <p:nvSpPr>
          <p:cNvPr id="10" name="Snip Single Corner Rectangle 9"/>
          <p:cNvSpPr/>
          <p:nvPr/>
        </p:nvSpPr>
        <p:spPr bwMode="gray">
          <a:xfrm>
            <a:off x="7148939" y="1697903"/>
            <a:ext cx="4497629" cy="4780800"/>
          </a:xfrm>
          <a:prstGeom prst="snip1Rect">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 Placeholder 5"/>
          <p:cNvSpPr>
            <a:spLocks noGrp="1"/>
          </p:cNvSpPr>
          <p:nvPr>
            <p:ph type="body" sz="quarter" idx="10"/>
          </p:nvPr>
        </p:nvSpPr>
        <p:spPr>
          <a:xfrm>
            <a:off x="7350752" y="2423680"/>
            <a:ext cx="3974975" cy="4230000"/>
          </a:xfrm>
        </p:spPr>
        <p:txBody>
          <a:bodyPr/>
          <a:lstStyle/>
          <a:p>
            <a:pPr marL="285750" indent="-285750">
              <a:buFont typeface="Arial" charset="0"/>
              <a:buChar char="•"/>
            </a:pPr>
            <a:r>
              <a:rPr lang="en-US" dirty="0"/>
              <a:t>Share knowledge in customer panels, interviews and as lecturers at TECHED and SAPPHIRE NOW</a:t>
            </a:r>
          </a:p>
          <a:p>
            <a:pPr marL="285750" indent="-285750">
              <a:buFont typeface="Arial" charset="0"/>
              <a:buChar char="•"/>
            </a:pPr>
            <a:r>
              <a:rPr lang="en-US" dirty="0"/>
              <a:t>Host and organize community events in cities around the world called SAP Inside Tracks </a:t>
            </a:r>
          </a:p>
          <a:p>
            <a:pPr marL="285750" indent="-285750">
              <a:buFont typeface="Arial" charset="0"/>
              <a:buChar char="•"/>
            </a:pPr>
            <a:r>
              <a:rPr lang="en-US" dirty="0"/>
              <a:t>SAP customers and partners can chose from 20-30 SAP Inside Tracks events each year</a:t>
            </a:r>
          </a:p>
        </p:txBody>
      </p:sp>
      <p:sp>
        <p:nvSpPr>
          <p:cNvPr id="11" name="Title 2"/>
          <p:cNvSpPr>
            <a:spLocks noGrp="1"/>
          </p:cNvSpPr>
          <p:nvPr/>
        </p:nvSpPr>
        <p:spPr bwMode="gray">
          <a:xfrm>
            <a:off x="1556562" y="852254"/>
            <a:ext cx="8453712"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SAP PREMIER EVENTS &amp; SAP INSIDE TRACKS</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98" y="487622"/>
            <a:ext cx="621619" cy="623406"/>
          </a:xfrm>
          <a:prstGeom prst="rect">
            <a:avLst/>
          </a:prstGeom>
        </p:spPr>
      </p:pic>
      <p:sp>
        <p:nvSpPr>
          <p:cNvPr id="13" name="Rectangle 12"/>
          <p:cNvSpPr/>
          <p:nvPr/>
        </p:nvSpPr>
        <p:spPr>
          <a:xfrm>
            <a:off x="1468739" y="308420"/>
            <a:ext cx="6402202" cy="523220"/>
          </a:xfrm>
          <a:prstGeom prst="rect">
            <a:avLst/>
          </a:prstGeom>
        </p:spPr>
        <p:txBody>
          <a:bodyPr wrap="none">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r>
              <a:rPr lang="en-US" sz="2800" dirty="0"/>
              <a:t>Engagement, Co-Innovation, </a:t>
            </a:r>
            <a:r>
              <a:rPr lang="en-US" sz="2800" dirty="0">
                <a:solidFill>
                  <a:schemeClr val="accent1"/>
                </a:solidFill>
              </a:rPr>
              <a:t>Advocacy</a:t>
            </a:r>
          </a:p>
        </p:txBody>
      </p:sp>
      <p:sp>
        <p:nvSpPr>
          <p:cNvPr id="14" name="Rectangle 13"/>
          <p:cNvSpPr/>
          <p:nvPr/>
        </p:nvSpPr>
        <p:spPr>
          <a:xfrm>
            <a:off x="7590757" y="1890685"/>
            <a:ext cx="3126177" cy="461665"/>
          </a:xfrm>
          <a:prstGeom prst="rect">
            <a:avLst/>
          </a:prstGeom>
        </p:spPr>
        <p:txBody>
          <a:bodyPr wrap="none">
            <a:spAutoFit/>
          </a:bodyPr>
          <a:lstStyle/>
          <a:p>
            <a:r>
              <a:rPr lang="en-US" sz="2400" b="1" dirty="0"/>
              <a:t>How Mentors Matter</a:t>
            </a:r>
          </a:p>
        </p:txBody>
      </p:sp>
    </p:spTree>
    <p:extLst>
      <p:ext uri="{BB962C8B-B14F-4D97-AF65-F5344CB8AC3E}">
        <p14:creationId xmlns:p14="http://schemas.microsoft.com/office/powerpoint/2010/main" val="199586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3031"/>
          <a:stretch/>
        </p:blipFill>
        <p:spPr>
          <a:xfrm>
            <a:off x="0" y="265379"/>
            <a:ext cx="12195176" cy="6607177"/>
          </a:xfrm>
          <a:prstGeom prst="rect">
            <a:avLst/>
          </a:prstGeom>
        </p:spPr>
      </p:pic>
      <p:sp>
        <p:nvSpPr>
          <p:cNvPr id="9" name="Rectangle 8"/>
          <p:cNvSpPr/>
          <p:nvPr/>
        </p:nvSpPr>
        <p:spPr bwMode="gray">
          <a:xfrm>
            <a:off x="0" y="247323"/>
            <a:ext cx="12195175" cy="6607177"/>
          </a:xfrm>
          <a:prstGeom prst="rect">
            <a:avLst/>
          </a:prstGeom>
          <a:solidFill>
            <a:schemeClr val="bg1">
              <a:alpha val="2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itle 1"/>
          <p:cNvSpPr>
            <a:spLocks noGrp="1"/>
          </p:cNvSpPr>
          <p:nvPr>
            <p:ph type="title"/>
          </p:nvPr>
        </p:nvSpPr>
        <p:spPr>
          <a:xfrm>
            <a:off x="4020786" y="580256"/>
            <a:ext cx="4151621"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pic>
        <p:nvPicPr>
          <p:cNvPr id="417" name="Picture 416">
            <a:hlinkClick r:id="rId4"/>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336499" y="1741985"/>
            <a:ext cx="9520194" cy="4160126"/>
          </a:xfrm>
          <a:prstGeom prst="rect">
            <a:avLst/>
          </a:prstGeom>
        </p:spPr>
      </p:pic>
      <p:sp>
        <p:nvSpPr>
          <p:cNvPr id="2" name="Rectangle 1"/>
          <p:cNvSpPr/>
          <p:nvPr/>
        </p:nvSpPr>
        <p:spPr>
          <a:xfrm>
            <a:off x="1656200" y="1112762"/>
            <a:ext cx="8856784" cy="415498"/>
          </a:xfrm>
          <a:prstGeom prst="rect">
            <a:avLst/>
          </a:prstGeom>
        </p:spPr>
        <p:txBody>
          <a:bodyPr wrap="none">
            <a:spAutoFit/>
          </a:bodyPr>
          <a:lstStyle/>
          <a:p>
            <a:r>
              <a:rPr lang="en-US" b="1" dirty="0"/>
              <a:t>What does SAP CTO </a:t>
            </a:r>
            <a:r>
              <a:rPr lang="en-US" b="1" dirty="0" err="1"/>
              <a:t>Bjoern</a:t>
            </a:r>
            <a:r>
              <a:rPr lang="en-US" b="1" dirty="0"/>
              <a:t> </a:t>
            </a:r>
            <a:r>
              <a:rPr lang="en-US" b="1" dirty="0" err="1"/>
              <a:t>Goerke</a:t>
            </a:r>
            <a:r>
              <a:rPr lang="en-US" b="1" dirty="0"/>
              <a:t> have to say about the Mentors?</a:t>
            </a:r>
          </a:p>
        </p:txBody>
      </p:sp>
      <p:sp>
        <p:nvSpPr>
          <p:cNvPr id="3" name="Rectangle 2"/>
          <p:cNvSpPr/>
          <p:nvPr/>
        </p:nvSpPr>
        <p:spPr>
          <a:xfrm>
            <a:off x="3029300" y="6133892"/>
            <a:ext cx="6110584" cy="738664"/>
          </a:xfrm>
          <a:prstGeom prst="rect">
            <a:avLst/>
          </a:prstGeom>
        </p:spPr>
        <p:txBody>
          <a:bodyPr wrap="none">
            <a:spAutoFit/>
          </a:bodyPr>
          <a:lstStyle/>
          <a:p>
            <a:r>
              <a:rPr lang="en-US" dirty="0">
                <a:hlinkClick r:id="rId4"/>
              </a:rPr>
              <a:t>https://www.youtube.com/watch?v=G007Ckak0n8</a:t>
            </a:r>
            <a:endParaRPr lang="en-US" dirty="0"/>
          </a:p>
          <a:p>
            <a:endParaRPr lang="en-US" dirty="0"/>
          </a:p>
        </p:txBody>
      </p:sp>
    </p:spTree>
    <p:extLst>
      <p:ext uri="{BB962C8B-B14F-4D97-AF65-F5344CB8AC3E}">
        <p14:creationId xmlns:p14="http://schemas.microsoft.com/office/powerpoint/2010/main" val="57894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51518"/>
            <a:ext cx="12195175" cy="6606482"/>
          </a:xfrm>
          <a:prstGeom prst="rect">
            <a:avLst/>
          </a:prstGeom>
        </p:spPr>
      </p:pic>
      <p:sp>
        <p:nvSpPr>
          <p:cNvPr id="2" name="Text Placeholder 1"/>
          <p:cNvSpPr>
            <a:spLocks noGrp="1"/>
          </p:cNvSpPr>
          <p:nvPr>
            <p:ph type="body" sz="quarter" idx="10"/>
          </p:nvPr>
        </p:nvSpPr>
        <p:spPr>
          <a:xfrm>
            <a:off x="504000" y="1620000"/>
            <a:ext cx="8244584" cy="4230000"/>
          </a:xfrm>
        </p:spPr>
        <p:txBody>
          <a:bodyPr/>
          <a:lstStyle/>
          <a:p>
            <a:pPr marL="342900" indent="-342900">
              <a:buFont typeface="Arial" panose="020B0604020202020204" pitchFamily="34" charset="0"/>
              <a:buChar char="•"/>
            </a:pPr>
            <a:r>
              <a:rPr lang="en-GB" dirty="0"/>
              <a:t>Find out more about the SAP Mentors Program </a:t>
            </a:r>
            <a:r>
              <a:rPr lang="en-GB" dirty="0">
                <a:hlinkClick r:id="rId4"/>
              </a:rPr>
              <a:t>http://sapmentors.sap.com</a:t>
            </a:r>
            <a:endParaRPr lang="en-GB" dirty="0"/>
          </a:p>
          <a:p>
            <a:pPr marL="342900" indent="-342900">
              <a:buFont typeface="Arial" panose="020B0604020202020204" pitchFamily="34" charset="0"/>
              <a:buChar char="•"/>
            </a:pPr>
            <a:r>
              <a:rPr lang="en-GB" dirty="0"/>
              <a:t>Hear from SAP Mentors directly  </a:t>
            </a:r>
            <a:r>
              <a:rPr lang="en-GB" dirty="0">
                <a:hlinkClick r:id="rId5"/>
              </a:rPr>
              <a:t>https://www.youtube.com/watch?v=wJj7WlKFXao&amp;feature=youtu.be</a:t>
            </a:r>
            <a:r>
              <a:rPr lang="en-GB" dirty="0"/>
              <a:t> </a:t>
            </a:r>
          </a:p>
          <a:p>
            <a:pPr marL="342900" indent="-342900">
              <a:buFont typeface="Arial" panose="020B0604020202020204" pitchFamily="34" charset="0"/>
              <a:buChar char="•"/>
            </a:pPr>
            <a:r>
              <a:rPr lang="en-GB" dirty="0"/>
              <a:t>Consider becoming an SAP Mentor </a:t>
            </a:r>
            <a:r>
              <a:rPr lang="en-GB" dirty="0">
                <a:hlinkClick r:id="rId6"/>
              </a:rPr>
              <a:t>https://blogs.sap.com/2016/03/01/sap-mentors-wanted/</a:t>
            </a:r>
            <a:r>
              <a:rPr lang="en-GB" dirty="0"/>
              <a:t> </a:t>
            </a:r>
          </a:p>
          <a:p>
            <a:pPr marL="342900" indent="-342900">
              <a:buFont typeface="Arial" panose="020B0604020202020204" pitchFamily="34" charset="0"/>
              <a:buChar char="•"/>
            </a:pPr>
            <a:r>
              <a:rPr lang="en-GB" dirty="0"/>
              <a:t>Nominate someone today or submit an application for yourself  </a:t>
            </a:r>
            <a:r>
              <a:rPr lang="en-GB" dirty="0">
                <a:hlinkClick r:id="rId7"/>
              </a:rPr>
              <a:t>http://bit.ly/BeSAPMentors</a:t>
            </a:r>
            <a:r>
              <a:rPr lang="en-GB" dirty="0"/>
              <a:t>  </a:t>
            </a:r>
          </a:p>
          <a:p>
            <a:pPr marL="342900" indent="-342900">
              <a:buFont typeface="Arial" panose="020B0604020202020204" pitchFamily="34" charset="0"/>
              <a:buChar char="•"/>
            </a:pPr>
            <a:endParaRPr lang="en-GB" dirty="0"/>
          </a:p>
        </p:txBody>
      </p:sp>
      <p:sp>
        <p:nvSpPr>
          <p:cNvPr id="3" name="Title 2"/>
          <p:cNvSpPr>
            <a:spLocks noGrp="1"/>
          </p:cNvSpPr>
          <p:nvPr>
            <p:ph type="title"/>
          </p:nvPr>
        </p:nvSpPr>
        <p:spPr/>
        <p:txBody>
          <a:bodyPr/>
          <a:lstStyle/>
          <a:p>
            <a:r>
              <a:rPr lang="en-GB" dirty="0"/>
              <a:t>Take the next step</a:t>
            </a:r>
          </a:p>
        </p:txBody>
      </p:sp>
      <p:pic>
        <p:nvPicPr>
          <p:cNvPr id="6" name="Picture 5"/>
          <p:cNvPicPr>
            <a:picLocks noChangeAspect="1"/>
          </p:cNvPicPr>
          <p:nvPr/>
        </p:nvPicPr>
        <p:blipFill>
          <a:blip r:embed="rId8"/>
          <a:stretch>
            <a:fillRect/>
          </a:stretch>
        </p:blipFill>
        <p:spPr>
          <a:xfrm>
            <a:off x="8654927" y="1125814"/>
            <a:ext cx="3355875" cy="2235852"/>
          </a:xfrm>
          <a:prstGeom prst="rect">
            <a:avLst/>
          </a:prstGeom>
        </p:spPr>
      </p:pic>
      <p:pic>
        <p:nvPicPr>
          <p:cNvPr id="8" name="Picture 7"/>
          <p:cNvPicPr>
            <a:picLocks noChangeAspect="1"/>
          </p:cNvPicPr>
          <p:nvPr/>
        </p:nvPicPr>
        <p:blipFill>
          <a:blip r:embed="rId9"/>
          <a:stretch>
            <a:fillRect/>
          </a:stretch>
        </p:blipFill>
        <p:spPr>
          <a:xfrm>
            <a:off x="8642172" y="3855851"/>
            <a:ext cx="3368630" cy="2244349"/>
          </a:xfrm>
          <a:prstGeom prst="rect">
            <a:avLst/>
          </a:prstGeom>
        </p:spPr>
      </p:pic>
    </p:spTree>
    <p:extLst>
      <p:ext uri="{BB962C8B-B14F-4D97-AF65-F5344CB8AC3E}">
        <p14:creationId xmlns:p14="http://schemas.microsoft.com/office/powerpoint/2010/main" val="118764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kumimoji="0" lang="en-US" sz="3600" b="0" i="0" u="none" strike="noStrike" kern="0" cap="none" spc="0" normalizeH="0" baseline="0" noProof="0" dirty="0">
                <a:ln>
                  <a:noFill/>
                </a:ln>
                <a:effectLst/>
                <a:uLnTx/>
                <a:uFillTx/>
                <a:ea typeface="Arial Unicode MS" pitchFamily="34" charset="-128"/>
                <a:cs typeface="Arial Unicode MS" pitchFamily="34" charset="-128"/>
              </a:rPr>
              <a:t>Thank You</a:t>
            </a: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10695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7FC1-AFF7-2442-B2B8-03AB0F0C9707}"/>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CF7BF0C9-09D2-8B42-8B88-1D06BCBC4DDC}"/>
              </a:ext>
            </a:extLst>
          </p:cNvPr>
          <p:cNvPicPr>
            <a:picLocks noChangeAspect="1"/>
          </p:cNvPicPr>
          <p:nvPr/>
        </p:nvPicPr>
        <p:blipFill>
          <a:blip r:embed="rId3"/>
          <a:stretch>
            <a:fillRect/>
          </a:stretch>
        </p:blipFill>
        <p:spPr>
          <a:xfrm>
            <a:off x="230187" y="285178"/>
            <a:ext cx="9753600" cy="2311400"/>
          </a:xfrm>
          <a:prstGeom prst="rect">
            <a:avLst/>
          </a:prstGeom>
        </p:spPr>
      </p:pic>
      <p:sp>
        <p:nvSpPr>
          <p:cNvPr id="5" name="Snip Single Corner Rectangle 4">
            <a:extLst>
              <a:ext uri="{FF2B5EF4-FFF2-40B4-BE49-F238E27FC236}">
                <a16:creationId xmlns:a16="http://schemas.microsoft.com/office/drawing/2014/main" id="{42465EDB-4692-E441-984E-24E634A702D9}"/>
              </a:ext>
            </a:extLst>
          </p:cNvPr>
          <p:cNvSpPr/>
          <p:nvPr/>
        </p:nvSpPr>
        <p:spPr bwMode="gray">
          <a:xfrm>
            <a:off x="4893538" y="4612773"/>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r>
              <a:rPr lang="en-US" sz="3600" kern="0" dirty="0">
                <a:ea typeface="Arial Unicode MS" pitchFamily="34" charset="-128"/>
                <a:cs typeface="Arial Unicode MS" pitchFamily="34" charset="-128"/>
              </a:rPr>
              <a:t>SITNSQ18 Keynote Speaker</a:t>
            </a:r>
          </a:p>
          <a:p>
            <a:pPr marR="0" algn="ctr" defTabSz="914400" eaLnBrk="1" fontAlgn="base" latinLnBrk="0" hangingPunct="1">
              <a:lnSpc>
                <a:spcPct val="100000"/>
              </a:lnSpc>
              <a:spcBef>
                <a:spcPct val="50000"/>
              </a:spcBef>
              <a:spcAft>
                <a:spcPct val="0"/>
              </a:spcAft>
              <a:buClr>
                <a:srgbClr val="F0AB00"/>
              </a:buClr>
              <a:buSzPct val="80000"/>
              <a:tabLst/>
            </a:pPr>
            <a:r>
              <a:rPr lang="en-US" sz="3600" kern="0" dirty="0">
                <a:ea typeface="Arial Unicode MS" pitchFamily="34" charset="-128"/>
                <a:cs typeface="Arial Unicode MS" pitchFamily="34" charset="-128"/>
              </a:rPr>
              <a:t>John Appleby</a:t>
            </a: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a:p>
            <a:pPr marR="0" algn="ctr" defTabSz="914400" eaLnBrk="1" fontAlgn="base" latinLnBrk="0" hangingPunct="1">
              <a:lnSpc>
                <a:spcPct val="100000"/>
              </a:lnSpc>
              <a:spcBef>
                <a:spcPct val="50000"/>
              </a:spcBef>
              <a:spcAft>
                <a:spcPct val="0"/>
              </a:spcAft>
              <a:buClr>
                <a:srgbClr val="F0AB00"/>
              </a:buClr>
              <a:buSzPct val="80000"/>
              <a:tabLst/>
            </a:pPr>
            <a:endParaRPr kumimoji="0" lang="en-US" sz="4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013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2792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Inside Track</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4793724"/>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SzPct val="99000"/>
              <a:buFont typeface="Arial" panose="020B0604020202020204" pitchFamily="34" charset="0"/>
              <a:buChar char="•"/>
            </a:pPr>
            <a:r>
              <a:rPr lang="en-US" dirty="0"/>
              <a:t>Local grassroots community events, assisted by SAP Mentors (if local)</a:t>
            </a:r>
          </a:p>
          <a:p>
            <a:pPr marL="342900" indent="-342900">
              <a:buSzPct val="99000"/>
              <a:buFont typeface="Arial" panose="020B0604020202020204" pitchFamily="34" charset="0"/>
              <a:buChar char="•"/>
            </a:pPr>
            <a:r>
              <a:rPr lang="en-US" dirty="0"/>
              <a:t>Supported by the SAP Community Network</a:t>
            </a:r>
          </a:p>
          <a:p>
            <a:pPr marL="522864" lvl="1" indent="-342900">
              <a:buSzPct val="99000"/>
              <a:buFont typeface="Arial" panose="020B0604020202020204" pitchFamily="34" charset="0"/>
              <a:buChar char="•"/>
            </a:pPr>
            <a:r>
              <a:rPr lang="en-US" dirty="0"/>
              <a:t>Oftentimes Inside Tracks are sponsored by SAP or others in the SAP ecosystem</a:t>
            </a:r>
          </a:p>
          <a:p>
            <a:pPr marL="342900" indent="-342900">
              <a:buSzPct val="99000"/>
              <a:buFont typeface="Arial" panose="020B0604020202020204" pitchFamily="34" charset="0"/>
              <a:buChar char="•"/>
            </a:pPr>
            <a:r>
              <a:rPr lang="en-US" dirty="0"/>
              <a:t>Allows for dedicated space, catering and other cool things</a:t>
            </a:r>
          </a:p>
          <a:p>
            <a:pPr marL="342900" indent="-342900">
              <a:buSzPct val="99000"/>
              <a:buFont typeface="Arial" panose="020B0604020202020204" pitchFamily="34" charset="0"/>
              <a:buChar char="•"/>
            </a:pPr>
            <a:r>
              <a:rPr lang="en-US" dirty="0"/>
              <a:t>You can create your own Inside Track or volunteer to help make SITNSQ 2019 even bigger and better</a:t>
            </a:r>
          </a:p>
          <a:p>
            <a:pPr marL="522864" lvl="1" indent="-342900">
              <a:buSzPct val="99000"/>
              <a:buFont typeface="Arial" panose="020B0604020202020204" pitchFamily="34" charset="0"/>
              <a:buChar char="•"/>
            </a:pPr>
            <a:r>
              <a:rPr lang="en-US" dirty="0"/>
              <a:t>Find any SAP Mentor to volunteer with planning (or sponsoring)</a:t>
            </a:r>
          </a:p>
          <a:p>
            <a:pPr marL="342900" indent="-342900">
              <a:buSzPct val="99000"/>
              <a:buFont typeface="Arial" panose="020B0604020202020204" pitchFamily="34" charset="0"/>
              <a:buChar char="•"/>
            </a:pPr>
            <a:r>
              <a:rPr lang="en-US" dirty="0"/>
              <a:t>Check out the </a:t>
            </a:r>
            <a:r>
              <a:rPr lang="en-US" dirty="0">
                <a:hlinkClick r:id="rId4"/>
              </a:rPr>
              <a:t>Inside Track homepage</a:t>
            </a:r>
            <a:r>
              <a:rPr lang="en-US" dirty="0"/>
              <a:t> for more info</a:t>
            </a:r>
          </a:p>
          <a:p>
            <a:pPr>
              <a:buSzPct val="99000"/>
            </a:pPr>
            <a:endParaRPr lang="en-US" dirty="0"/>
          </a:p>
          <a:p>
            <a:pPr>
              <a:buSzPct val="99000"/>
            </a:pPr>
            <a:endParaRPr lang="en-US" dirty="0"/>
          </a:p>
        </p:txBody>
      </p:sp>
      <p:sp>
        <p:nvSpPr>
          <p:cNvPr id="3" name="TextBox 2">
            <a:extLst>
              <a:ext uri="{FF2B5EF4-FFF2-40B4-BE49-F238E27FC236}">
                <a16:creationId xmlns:a16="http://schemas.microsoft.com/office/drawing/2014/main" id="{7AA1D0A1-E828-CB40-A342-A0FC3202F18C}"/>
              </a:ext>
            </a:extLst>
          </p:cNvPr>
          <p:cNvSpPr txBox="1"/>
          <p:nvPr/>
        </p:nvSpPr>
        <p:spPr>
          <a:xfrm>
            <a:off x="5410200" y="-21771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95479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Agenda</a:t>
            </a:r>
          </a:p>
        </p:txBody>
      </p:sp>
      <p:pic>
        <p:nvPicPr>
          <p:cNvPr id="8" name="Picture 7">
            <a:extLst>
              <a:ext uri="{FF2B5EF4-FFF2-40B4-BE49-F238E27FC236}">
                <a16:creationId xmlns:a16="http://schemas.microsoft.com/office/drawing/2014/main" id="{E85E1001-B05F-3740-BA91-65C97638A7B3}"/>
              </a:ext>
            </a:extLst>
          </p:cNvPr>
          <p:cNvPicPr>
            <a:picLocks noChangeAspect="1"/>
          </p:cNvPicPr>
          <p:nvPr/>
        </p:nvPicPr>
        <p:blipFill>
          <a:blip r:embed="rId4"/>
          <a:stretch>
            <a:fillRect/>
          </a:stretch>
        </p:blipFill>
        <p:spPr>
          <a:xfrm>
            <a:off x="3010876" y="1043294"/>
            <a:ext cx="6454659" cy="5729531"/>
          </a:xfrm>
          <a:prstGeom prst="rect">
            <a:avLst/>
          </a:prstGeom>
        </p:spPr>
      </p:pic>
    </p:spTree>
    <p:extLst>
      <p:ext uri="{BB962C8B-B14F-4D97-AF65-F5344CB8AC3E}">
        <p14:creationId xmlns:p14="http://schemas.microsoft.com/office/powerpoint/2010/main" val="186539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Housekeeping</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267165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SzPct val="99000"/>
            </a:pPr>
            <a:r>
              <a:rPr lang="en-US" dirty="0">
                <a:latin typeface="BentonSans" charset="0"/>
                <a:ea typeface="BentonSans" charset="0"/>
                <a:cs typeface="BentonSans" charset="0"/>
              </a:rPr>
              <a:t>Morning sessions aka ‘Morning with the SAP Mentors’: NSQ Auditorium</a:t>
            </a:r>
          </a:p>
          <a:p>
            <a:pPr>
              <a:buSzPct val="99000"/>
            </a:pPr>
            <a:r>
              <a:rPr lang="en-US" dirty="0">
                <a:latin typeface="BentonSans" charset="0"/>
                <a:ea typeface="BentonSans" charset="0"/>
                <a:cs typeface="BentonSans" charset="0"/>
              </a:rPr>
              <a:t>Lunch &amp; Afternoon Sessions: Third Floor Executive Briefing Sessions</a:t>
            </a:r>
          </a:p>
          <a:p>
            <a:pPr>
              <a:buSzPct val="99000"/>
            </a:pPr>
            <a:r>
              <a:rPr lang="en-US" dirty="0">
                <a:latin typeface="BentonSans" charset="0"/>
                <a:ea typeface="BentonSans" charset="0"/>
                <a:cs typeface="BentonSans" charset="0"/>
              </a:rPr>
              <a:t>	Sessions: Solutions Room + Demo Room A</a:t>
            </a:r>
            <a:br>
              <a:rPr lang="en-US" dirty="0">
                <a:latin typeface="BentonSans" charset="0"/>
                <a:ea typeface="BentonSans" charset="0"/>
                <a:cs typeface="BentonSans" charset="0"/>
              </a:rPr>
            </a:br>
            <a:r>
              <a:rPr lang="en-US" dirty="0">
                <a:latin typeface="BentonSans" charset="0"/>
                <a:ea typeface="BentonSans" charset="0"/>
                <a:cs typeface="BentonSans" charset="0"/>
              </a:rPr>
              <a:t>	Lunch: Valley Green (between Solutions &amp; Demo Room A)</a:t>
            </a:r>
          </a:p>
          <a:p>
            <a:pPr>
              <a:buSzPct val="99000"/>
            </a:pPr>
            <a:r>
              <a:rPr lang="en-US" dirty="0" err="1">
                <a:latin typeface="BentonSans" charset="0"/>
                <a:ea typeface="BentonSans" charset="0"/>
                <a:cs typeface="BentonSans" charset="0"/>
              </a:rPr>
              <a:t>WiFi</a:t>
            </a:r>
            <a:r>
              <a:rPr lang="en-US" dirty="0">
                <a:latin typeface="BentonSans" charset="0"/>
                <a:ea typeface="BentonSans" charset="0"/>
                <a:cs typeface="BentonSans" charset="0"/>
              </a:rPr>
              <a:t> access via SAP-Guest network </a:t>
            </a:r>
          </a:p>
          <a:p>
            <a:endParaRPr lang="en-US" dirty="0"/>
          </a:p>
        </p:txBody>
      </p:sp>
    </p:spTree>
    <p:extLst>
      <p:ext uri="{BB962C8B-B14F-4D97-AF65-F5344CB8AC3E}">
        <p14:creationId xmlns:p14="http://schemas.microsoft.com/office/powerpoint/2010/main" val="130758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8D314-3B1E-CE46-9E47-E5264EA9486D}"/>
              </a:ext>
            </a:extLst>
          </p:cNvPr>
          <p:cNvPicPr>
            <a:picLocks noChangeAspect="1"/>
          </p:cNvPicPr>
          <p:nvPr/>
        </p:nvPicPr>
        <p:blipFill rotWithShape="1">
          <a:blip r:embed="rId2">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pic>
        <p:nvPicPr>
          <p:cNvPr id="4" name="Picture 3">
            <a:extLst>
              <a:ext uri="{FF2B5EF4-FFF2-40B4-BE49-F238E27FC236}">
                <a16:creationId xmlns:a16="http://schemas.microsoft.com/office/drawing/2014/main" id="{32DCBCF2-5960-2543-9657-F264F962152D}"/>
              </a:ext>
            </a:extLst>
          </p:cNvPr>
          <p:cNvPicPr>
            <a:picLocks noChangeAspect="1"/>
          </p:cNvPicPr>
          <p:nvPr/>
        </p:nvPicPr>
        <p:blipFill>
          <a:blip r:embed="rId3"/>
          <a:stretch>
            <a:fillRect/>
          </a:stretch>
        </p:blipFill>
        <p:spPr>
          <a:xfrm>
            <a:off x="9895487" y="6388100"/>
            <a:ext cx="2298700" cy="469900"/>
          </a:xfrm>
          <a:prstGeom prst="rect">
            <a:avLst/>
          </a:prstGeom>
        </p:spPr>
      </p:pic>
      <p:sp>
        <p:nvSpPr>
          <p:cNvPr id="6" name="Title 1">
            <a:extLst>
              <a:ext uri="{FF2B5EF4-FFF2-40B4-BE49-F238E27FC236}">
                <a16:creationId xmlns:a16="http://schemas.microsoft.com/office/drawing/2014/main" id="{D4AD18BB-9EDC-D349-8B6A-B3D2EB069090}"/>
              </a:ext>
            </a:extLst>
          </p:cNvPr>
          <p:cNvSpPr txBox="1">
            <a:spLocks/>
          </p:cNvSpPr>
          <p:nvPr/>
        </p:nvSpPr>
        <p:spPr>
          <a:xfrm>
            <a:off x="644968" y="491380"/>
            <a:ext cx="11186476" cy="430887"/>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Appreciation</a:t>
            </a:r>
          </a:p>
        </p:txBody>
      </p:sp>
      <p:sp>
        <p:nvSpPr>
          <p:cNvPr id="7" name="Text Placeholder 1">
            <a:extLst>
              <a:ext uri="{FF2B5EF4-FFF2-40B4-BE49-F238E27FC236}">
                <a16:creationId xmlns:a16="http://schemas.microsoft.com/office/drawing/2014/main" id="{9DF78A9C-A29D-774B-9636-3E66708727AF}"/>
              </a:ext>
            </a:extLst>
          </p:cNvPr>
          <p:cNvSpPr txBox="1">
            <a:spLocks/>
          </p:cNvSpPr>
          <p:nvPr/>
        </p:nvSpPr>
        <p:spPr>
          <a:xfrm>
            <a:off x="644968" y="1465562"/>
            <a:ext cx="11186476" cy="4793724"/>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SzPct val="99000"/>
            </a:pPr>
            <a:r>
              <a:rPr lang="en-US" dirty="0">
                <a:latin typeface="BentonSans" charset="0"/>
              </a:rPr>
              <a:t>Logistics: SAP Executive Briefing Center Team</a:t>
            </a:r>
          </a:p>
          <a:p>
            <a:pPr>
              <a:buSzPct val="99000"/>
            </a:pPr>
            <a:r>
              <a:rPr lang="en-US" dirty="0">
                <a:latin typeface="BentonSans" charset="0"/>
              </a:rPr>
              <a:t>Meals: SAP Mentor Program &amp; John Appleby (HANA Centers of Excellence)</a:t>
            </a:r>
          </a:p>
          <a:p>
            <a:pPr>
              <a:buSzPct val="99000"/>
            </a:pPr>
            <a:r>
              <a:rPr lang="en-US" dirty="0">
                <a:latin typeface="BentonSans" charset="0"/>
              </a:rPr>
              <a:t>Planning Committee: Rich Heilman (SITNSQ Chairman Emeritus), John </a:t>
            </a:r>
            <a:r>
              <a:rPr lang="en-US" dirty="0" err="1">
                <a:latin typeface="BentonSans" charset="0"/>
              </a:rPr>
              <a:t>Astill</a:t>
            </a:r>
            <a:r>
              <a:rPr lang="en-US" dirty="0">
                <a:latin typeface="BentonSans" charset="0"/>
              </a:rPr>
              <a:t>, Greg Myers, Peter McNulty, Caetano Almeida, John Appleby, Henrique Pinto</a:t>
            </a:r>
          </a:p>
          <a:p>
            <a:pPr>
              <a:buSzPct val="99000"/>
            </a:pPr>
            <a:r>
              <a:rPr lang="en-US" dirty="0">
                <a:latin typeface="BentonSans" charset="0"/>
              </a:rPr>
              <a:t>Speakers: Rich Heilman, John </a:t>
            </a:r>
            <a:r>
              <a:rPr lang="en-US" dirty="0" err="1">
                <a:latin typeface="BentonSans" charset="0"/>
              </a:rPr>
              <a:t>Astill</a:t>
            </a:r>
            <a:r>
              <a:rPr lang="en-US" dirty="0">
                <a:latin typeface="BentonSans" charset="0"/>
              </a:rPr>
              <a:t>, Henrique Pinto, Bobby Chakravarty, Emanuel </a:t>
            </a:r>
            <a:r>
              <a:rPr lang="en-US" dirty="0" err="1">
                <a:latin typeface="BentonSans" charset="0"/>
              </a:rPr>
              <a:t>Clenner</a:t>
            </a:r>
            <a:r>
              <a:rPr lang="en-US" dirty="0">
                <a:latin typeface="BentonSans" charset="0"/>
              </a:rPr>
              <a:t>, Dhaval Desai, Allen Bannon, </a:t>
            </a:r>
            <a:r>
              <a:rPr lang="en-US" dirty="0" err="1">
                <a:latin typeface="BentonSans" charset="0"/>
              </a:rPr>
              <a:t>Ioannis</a:t>
            </a:r>
            <a:r>
              <a:rPr lang="en-US" dirty="0">
                <a:latin typeface="BentonSans" charset="0"/>
              </a:rPr>
              <a:t> </a:t>
            </a:r>
            <a:r>
              <a:rPr lang="en-US" dirty="0" err="1">
                <a:latin typeface="BentonSans" charset="0"/>
              </a:rPr>
              <a:t>Lyratzakis</a:t>
            </a:r>
            <a:r>
              <a:rPr lang="en-US" dirty="0">
                <a:latin typeface="BentonSans" charset="0"/>
              </a:rPr>
              <a:t>, </a:t>
            </a:r>
            <a:r>
              <a:rPr lang="en-US" dirty="0" err="1">
                <a:latin typeface="BentonSans" charset="0"/>
              </a:rPr>
              <a:t>Vivek</a:t>
            </a:r>
            <a:r>
              <a:rPr lang="en-US" dirty="0">
                <a:latin typeface="BentonSans" charset="0"/>
              </a:rPr>
              <a:t> Paul</a:t>
            </a:r>
          </a:p>
          <a:p>
            <a:pPr>
              <a:buSzPct val="99000"/>
            </a:pPr>
            <a:r>
              <a:rPr lang="en-US" dirty="0">
                <a:latin typeface="BentonSans" charset="0"/>
              </a:rPr>
              <a:t>Keynote: John Appleby</a:t>
            </a:r>
          </a:p>
          <a:p>
            <a:pPr>
              <a:buSzPct val="99000"/>
            </a:pPr>
            <a:r>
              <a:rPr lang="en-US" dirty="0">
                <a:latin typeface="BentonSans" charset="0"/>
              </a:rPr>
              <a:t>Sponsor: SAP Press</a:t>
            </a:r>
          </a:p>
          <a:p>
            <a:pPr>
              <a:buSzPct val="99000"/>
            </a:pPr>
            <a:endParaRPr lang="en-US" dirty="0"/>
          </a:p>
        </p:txBody>
      </p:sp>
      <p:sp>
        <p:nvSpPr>
          <p:cNvPr id="3" name="TextBox 2">
            <a:extLst>
              <a:ext uri="{FF2B5EF4-FFF2-40B4-BE49-F238E27FC236}">
                <a16:creationId xmlns:a16="http://schemas.microsoft.com/office/drawing/2014/main" id="{7AA1D0A1-E828-CB40-A342-A0FC3202F18C}"/>
              </a:ext>
            </a:extLst>
          </p:cNvPr>
          <p:cNvSpPr txBox="1"/>
          <p:nvPr/>
        </p:nvSpPr>
        <p:spPr>
          <a:xfrm>
            <a:off x="5410200" y="-21771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1232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7879" y="4050643"/>
            <a:ext cx="1612415" cy="210420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9167" y="4036766"/>
            <a:ext cx="1598182" cy="209095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60" y="188644"/>
            <a:ext cx="2560017" cy="662382"/>
          </a:xfrm>
          <a:prstGeom prst="rect">
            <a:avLst/>
          </a:prstGeom>
        </p:spPr>
      </p:pic>
      <p:sp>
        <p:nvSpPr>
          <p:cNvPr id="11" name="TextBox 10"/>
          <p:cNvSpPr txBox="1"/>
          <p:nvPr/>
        </p:nvSpPr>
        <p:spPr>
          <a:xfrm>
            <a:off x="264560" y="1456650"/>
            <a:ext cx="5920545" cy="646331"/>
          </a:xfrm>
          <a:prstGeom prst="rect">
            <a:avLst/>
          </a:prstGeom>
          <a:noFill/>
        </p:spPr>
        <p:txBody>
          <a:bodyPr wrap="square" rtlCol="0">
            <a:spAutoFit/>
          </a:bodyPr>
          <a:lstStyle/>
          <a:p>
            <a:r>
              <a:rPr lang="en-US" sz="3600" b="1" dirty="0">
                <a:solidFill>
                  <a:srgbClr val="0070C0"/>
                </a:solidFill>
                <a:latin typeface="Arial" panose="020B0604020202020204" pitchFamily="34" charset="0"/>
                <a:cs typeface="Arial" panose="020B0604020202020204" pitchFamily="34" charset="0"/>
              </a:rPr>
              <a:t>Leading SAP Publisher</a:t>
            </a:r>
          </a:p>
        </p:txBody>
      </p:sp>
      <p:sp>
        <p:nvSpPr>
          <p:cNvPr id="12" name="TextBox 11"/>
          <p:cNvSpPr txBox="1"/>
          <p:nvPr/>
        </p:nvSpPr>
        <p:spPr>
          <a:xfrm>
            <a:off x="264560" y="5506630"/>
            <a:ext cx="9402489" cy="73866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Find the latest and upcoming SAP PRESS </a:t>
            </a:r>
          </a:p>
          <a:p>
            <a:r>
              <a:rPr lang="en-US" b="1" dirty="0">
                <a:latin typeface="Arial" panose="020B0604020202020204" pitchFamily="34" charset="0"/>
                <a:cs typeface="Arial" panose="020B0604020202020204" pitchFamily="34" charset="0"/>
              </a:rPr>
              <a:t>releases at </a:t>
            </a:r>
            <a:r>
              <a:rPr lang="en-US" b="1" dirty="0">
                <a:solidFill>
                  <a:srgbClr val="0066B0"/>
                </a:solidFill>
                <a:latin typeface="Arial" panose="020B0604020202020204" pitchFamily="34" charset="0"/>
                <a:cs typeface="Arial" panose="020B0604020202020204" pitchFamily="34" charset="0"/>
              </a:rPr>
              <a:t>www.sap-press.com</a:t>
            </a:r>
            <a:r>
              <a:rPr lang="en-US"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2685" y="1611885"/>
            <a:ext cx="1612604" cy="21098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6946" y="1625351"/>
            <a:ext cx="1617804" cy="2111234"/>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1687" y="4028808"/>
            <a:ext cx="1617803" cy="210853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2943" y="1624004"/>
            <a:ext cx="1615743" cy="2113931"/>
          </a:xfrm>
          <a:prstGeom prst="rect">
            <a:avLst/>
          </a:prstGeom>
        </p:spPr>
      </p:pic>
      <p:sp>
        <p:nvSpPr>
          <p:cNvPr id="14" name="TextBox 13"/>
          <p:cNvSpPr txBox="1"/>
          <p:nvPr/>
        </p:nvSpPr>
        <p:spPr>
          <a:xfrm>
            <a:off x="264560" y="2950657"/>
            <a:ext cx="5307927" cy="267765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Need the best SAP information from the best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SAP experts? Only SAP PRESS can give you the authority that comes from being the leading SAP publishing partner. Whether you're an SAP newbie or a lifer, we've got the books you need to stay on top of your game.</a:t>
            </a:r>
          </a:p>
        </p:txBody>
      </p:sp>
    </p:spTree>
    <p:extLst>
      <p:ext uri="{BB962C8B-B14F-4D97-AF65-F5344CB8AC3E}">
        <p14:creationId xmlns:p14="http://schemas.microsoft.com/office/powerpoint/2010/main" val="3295349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488" y="1633806"/>
            <a:ext cx="1612415" cy="210420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112" y="1638763"/>
            <a:ext cx="1598182" cy="209095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60" y="188644"/>
            <a:ext cx="2560017" cy="662382"/>
          </a:xfrm>
          <a:prstGeom prst="rect">
            <a:avLst/>
          </a:prstGeom>
        </p:spPr>
      </p:pic>
      <p:sp>
        <p:nvSpPr>
          <p:cNvPr id="11" name="TextBox 10"/>
          <p:cNvSpPr txBox="1"/>
          <p:nvPr/>
        </p:nvSpPr>
        <p:spPr>
          <a:xfrm>
            <a:off x="481422" y="4334234"/>
            <a:ext cx="11316831" cy="646331"/>
          </a:xfrm>
          <a:prstGeom prst="rect">
            <a:avLst/>
          </a:prstGeom>
          <a:noFill/>
        </p:spPr>
        <p:txBody>
          <a:bodyPr wrap="square" rtlCol="0">
            <a:spAutoFit/>
          </a:bodyPr>
          <a:lstStyle/>
          <a:p>
            <a:r>
              <a:rPr lang="en-US" sz="3600" b="1" dirty="0">
                <a:solidFill>
                  <a:srgbClr val="0070C0"/>
                </a:solidFill>
                <a:latin typeface="Arial" panose="020B0604020202020204" pitchFamily="34" charset="0"/>
                <a:cs typeface="Arial" panose="020B0604020202020204" pitchFamily="34" charset="0"/>
              </a:rPr>
              <a:t>Win a Free SAP PRESS E-Book of Your Choosing!</a:t>
            </a:r>
          </a:p>
        </p:txBody>
      </p:sp>
      <p:sp>
        <p:nvSpPr>
          <p:cNvPr id="12" name="TextBox 11"/>
          <p:cNvSpPr txBox="1"/>
          <p:nvPr/>
        </p:nvSpPr>
        <p:spPr>
          <a:xfrm>
            <a:off x="753026" y="5137396"/>
            <a:ext cx="11045227" cy="120032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Select from more than 200 active titles!</a:t>
            </a:r>
          </a:p>
          <a:p>
            <a:pPr algn="ctr"/>
            <a:endParaRPr lang="en-US" sz="2000" b="1"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Find the latest and upcoming SAP PRESS releases at </a:t>
            </a:r>
            <a:r>
              <a:rPr lang="en-US" sz="2000" b="1" dirty="0">
                <a:solidFill>
                  <a:srgbClr val="0066B0"/>
                </a:solidFill>
                <a:latin typeface="Arial" panose="020B0604020202020204" pitchFamily="34" charset="0"/>
                <a:cs typeface="Arial" panose="020B0604020202020204" pitchFamily="34" charset="0"/>
                <a:hlinkClick r:id="rId6"/>
              </a:rPr>
              <a:t>www.sap-press.com</a:t>
            </a:r>
            <a:r>
              <a:rPr lang="en-US" sz="2000" b="1" dirty="0">
                <a:latin typeface="Arial" panose="020B0604020202020204" pitchFamily="34" charset="0"/>
                <a:cs typeface="Arial" panose="020B0604020202020204" pitchFamily="34" charset="0"/>
              </a:rPr>
              <a:t>!</a:t>
            </a:r>
          </a:p>
          <a:p>
            <a:pPr algn="ctr"/>
            <a:endParaRPr lang="en-US" sz="1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0599" y="1628109"/>
            <a:ext cx="1612604" cy="2109824"/>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8473" y="1629456"/>
            <a:ext cx="1617804" cy="2111234"/>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6505" y="1630806"/>
            <a:ext cx="1617803" cy="2108536"/>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9587" y="1628109"/>
            <a:ext cx="1615743" cy="2113931"/>
          </a:xfrm>
          <a:prstGeom prst="rect">
            <a:avLst/>
          </a:prstGeom>
        </p:spPr>
      </p:pic>
    </p:spTree>
    <p:extLst>
      <p:ext uri="{BB962C8B-B14F-4D97-AF65-F5344CB8AC3E}">
        <p14:creationId xmlns:p14="http://schemas.microsoft.com/office/powerpoint/2010/main" val="218372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85178"/>
            <a:ext cx="12195175" cy="6608675"/>
          </a:xfrm>
          <a:prstGeom prst="rect">
            <a:avLst/>
          </a:prstGeom>
        </p:spPr>
      </p:pic>
      <p:sp>
        <p:nvSpPr>
          <p:cNvPr id="9" name="Snip Single Corner Rectangle 8"/>
          <p:cNvSpPr/>
          <p:nvPr/>
        </p:nvSpPr>
        <p:spPr bwMode="gray">
          <a:xfrm>
            <a:off x="-988" y="3589516"/>
            <a:ext cx="7300649" cy="1536492"/>
          </a:xfrm>
          <a:prstGeom prst="snip1Rect">
            <a:avLst>
              <a:gd name="adj" fmla="val 35460"/>
            </a:avLst>
          </a:prstGeom>
          <a:solidFill>
            <a:schemeClr val="bg1">
              <a:alpha val="56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Rectangle 4"/>
          <p:cNvSpPr/>
          <p:nvPr/>
        </p:nvSpPr>
        <p:spPr>
          <a:xfrm>
            <a:off x="1546794" y="3748003"/>
            <a:ext cx="5752867" cy="646331"/>
          </a:xfrm>
          <a:prstGeom prst="rect">
            <a:avLst/>
          </a:prstGeom>
        </p:spPr>
        <p:txBody>
          <a:bodyPr wrap="square">
            <a:spAutoFit/>
          </a:bodyPr>
          <a:lstStyle/>
          <a:p>
            <a:r>
              <a:rPr lang="en-US" sz="3600" kern="0" dirty="0">
                <a:solidFill>
                  <a:srgbClr val="FFFFFF"/>
                </a:solidFill>
                <a:ea typeface="Arial Unicode MS" pitchFamily="34" charset="-128"/>
                <a:cs typeface="Arial Unicode MS" pitchFamily="34" charset="-128"/>
              </a:rPr>
              <a:t>SAP Mentors Program</a:t>
            </a:r>
            <a:endParaRPr lang="en-US" sz="3200" dirty="0"/>
          </a:p>
        </p:txBody>
      </p:sp>
      <p:sp>
        <p:nvSpPr>
          <p:cNvPr id="8" name="Rectangle 7"/>
          <p:cNvSpPr/>
          <p:nvPr/>
        </p:nvSpPr>
        <p:spPr>
          <a:xfrm>
            <a:off x="1546794" y="4326492"/>
            <a:ext cx="5752867" cy="400110"/>
          </a:xfrm>
          <a:prstGeom prst="rect">
            <a:avLst/>
          </a:prstGeom>
        </p:spPr>
        <p:txBody>
          <a:bodyPr wrap="square">
            <a:spAutoFit/>
          </a:bodyPr>
          <a:lstStyle/>
          <a:p>
            <a:r>
              <a:rPr lang="en-US" sz="2000" kern="0" dirty="0">
                <a:solidFill>
                  <a:schemeClr val="accent1"/>
                </a:solidFill>
                <a:ea typeface="Arial Unicode MS" pitchFamily="34" charset="-128"/>
                <a:cs typeface="Arial Unicode MS" pitchFamily="34" charset="-128"/>
              </a:rPr>
              <a:t>Presented by the SAP Mentors Program</a:t>
            </a:r>
            <a:endParaRPr lang="en-US" sz="1800" dirty="0">
              <a:solidFill>
                <a:schemeClr val="accent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39" y="3849968"/>
            <a:ext cx="840359" cy="842775"/>
          </a:xfrm>
          <a:prstGeom prst="rect">
            <a:avLst/>
          </a:prstGeom>
        </p:spPr>
      </p:pic>
    </p:spTree>
    <p:extLst>
      <p:ext uri="{BB962C8B-B14F-4D97-AF65-F5344CB8AC3E}">
        <p14:creationId xmlns:p14="http://schemas.microsoft.com/office/powerpoint/2010/main" val="5771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 name="Picture 416"/>
          <p:cNvPicPr>
            <a:picLocks noChangeAspect="1"/>
          </p:cNvPicPr>
          <p:nvPr/>
        </p:nvPicPr>
        <p:blipFill rotWithShape="1">
          <a:blip r:embed="rId3">
            <a:extLst>
              <a:ext uri="{28A0092B-C50C-407E-A947-70E740481C1C}">
                <a14:useLocalDpi xmlns:a14="http://schemas.microsoft.com/office/drawing/2010/main" val="0"/>
              </a:ext>
            </a:extLst>
          </a:blip>
          <a:srcRect b="18556"/>
          <a:stretch/>
        </p:blipFill>
        <p:spPr>
          <a:xfrm>
            <a:off x="-988" y="249325"/>
            <a:ext cx="12195175" cy="6608675"/>
          </a:xfrm>
          <a:prstGeom prst="rect">
            <a:avLst/>
          </a:prstGeom>
        </p:spPr>
      </p:pic>
      <p:sp>
        <p:nvSpPr>
          <p:cNvPr id="2" name="Rectangle 1"/>
          <p:cNvSpPr/>
          <p:nvPr/>
        </p:nvSpPr>
        <p:spPr bwMode="gray">
          <a:xfrm>
            <a:off x="51126" y="249325"/>
            <a:ext cx="12195175" cy="6608675"/>
          </a:xfrm>
          <a:prstGeom prst="rect">
            <a:avLst/>
          </a:prstGeom>
          <a:solidFill>
            <a:schemeClr val="bg1">
              <a:alpha val="30000"/>
            </a:schemeClr>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 name="Rectangle 3"/>
          <p:cNvSpPr/>
          <p:nvPr/>
        </p:nvSpPr>
        <p:spPr>
          <a:xfrm>
            <a:off x="542884" y="984097"/>
            <a:ext cx="9697910" cy="707886"/>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Arial"/>
                <a:ea typeface="+mn-ea"/>
                <a:cs typeface="+mn-cs"/>
              </a:rPr>
              <a:t>Global influencer program that identifies and recognizes exceptional and high-value members of the larger SAP ecosystem to keep SAP relevant. </a:t>
            </a:r>
            <a:endParaRPr kumimoji="0" lang="en-CA" sz="2000" b="0" i="0" u="none" strike="noStrike" kern="1200" cap="none" spc="0" normalizeH="0" baseline="0" noProof="0" dirty="0">
              <a:ln>
                <a:noFill/>
              </a:ln>
              <a:solidFill>
                <a:srgbClr val="F0AB00"/>
              </a:solidFill>
              <a:effectLst/>
              <a:uLnTx/>
              <a:uFillTx/>
              <a:latin typeface="BentonSans" charset="0"/>
              <a:ea typeface="BentonSans" charset="0"/>
              <a:cs typeface="BentonSans" charset="0"/>
            </a:endParaRPr>
          </a:p>
        </p:txBody>
      </p:sp>
      <p:sp>
        <p:nvSpPr>
          <p:cNvPr id="5" name="Title 1"/>
          <p:cNvSpPr>
            <a:spLocks noGrp="1"/>
          </p:cNvSpPr>
          <p:nvPr>
            <p:ph type="title"/>
          </p:nvPr>
        </p:nvSpPr>
        <p:spPr>
          <a:xfrm>
            <a:off x="644968" y="491380"/>
            <a:ext cx="11186476" cy="430887"/>
          </a:xfrm>
        </p:spPr>
        <p:txBody>
          <a:bodyPr/>
          <a:lstStyle/>
          <a:p>
            <a:pPr lvl="0" defTabSz="1088776" fontAlgn="base">
              <a:spcBef>
                <a:spcPct val="50000"/>
              </a:spcBef>
              <a:spcAft>
                <a:spcPct val="0"/>
              </a:spcAft>
              <a:buClr>
                <a:srgbClr val="F0AB00"/>
              </a:buClr>
              <a:buSzPct val="80000"/>
            </a:pPr>
            <a:r>
              <a:rPr lang="en-US" sz="2800" kern="0" dirty="0">
                <a:solidFill>
                  <a:schemeClr val="accent1"/>
                </a:solidFill>
                <a:ea typeface="Arial Unicode MS" pitchFamily="34" charset="-128"/>
                <a:cs typeface="Arial Unicode MS" pitchFamily="34" charset="-128"/>
              </a:rPr>
              <a:t>SAP Mentors Program</a:t>
            </a:r>
          </a:p>
        </p:txBody>
      </p:sp>
      <p:grpSp>
        <p:nvGrpSpPr>
          <p:cNvPr id="6" name="Group 5"/>
          <p:cNvGrpSpPr/>
          <p:nvPr/>
        </p:nvGrpSpPr>
        <p:grpSpPr>
          <a:xfrm>
            <a:off x="2431276" y="2484464"/>
            <a:ext cx="7120409" cy="3637351"/>
            <a:chOff x="2193943" y="1937037"/>
            <a:chExt cx="7806592" cy="3987877"/>
          </a:xfrm>
        </p:grpSpPr>
        <p:grpSp>
          <p:nvGrpSpPr>
            <p:cNvPr id="7" name="Group 6"/>
            <p:cNvGrpSpPr/>
            <p:nvPr/>
          </p:nvGrpSpPr>
          <p:grpSpPr>
            <a:xfrm>
              <a:off x="6273247" y="1961318"/>
              <a:ext cx="3134805" cy="1561586"/>
              <a:chOff x="6243629" y="2097886"/>
              <a:chExt cx="3135531" cy="1561947"/>
            </a:xfrm>
            <a:solidFill>
              <a:schemeClr val="accent4">
                <a:lumMod val="60000"/>
                <a:lumOff val="40000"/>
              </a:schemeClr>
            </a:solidFill>
          </p:grpSpPr>
          <p:sp>
            <p:nvSpPr>
              <p:cNvPr id="375" name="Freeform 337"/>
              <p:cNvSpPr>
                <a:spLocks/>
              </p:cNvSpPr>
              <p:nvPr/>
            </p:nvSpPr>
            <p:spPr bwMode="auto">
              <a:xfrm>
                <a:off x="6766700" y="3213745"/>
                <a:ext cx="515827" cy="446088"/>
              </a:xfrm>
              <a:custGeom>
                <a:avLst/>
                <a:gdLst/>
                <a:ahLst/>
                <a:cxnLst>
                  <a:cxn ang="0">
                    <a:pos x="292" y="91"/>
                  </a:cxn>
                  <a:cxn ang="0">
                    <a:pos x="285" y="75"/>
                  </a:cxn>
                  <a:cxn ang="0">
                    <a:pos x="258" y="57"/>
                  </a:cxn>
                  <a:cxn ang="0">
                    <a:pos x="226" y="40"/>
                  </a:cxn>
                  <a:cxn ang="0">
                    <a:pos x="184" y="46"/>
                  </a:cxn>
                  <a:cxn ang="0">
                    <a:pos x="170" y="60"/>
                  </a:cxn>
                  <a:cxn ang="0">
                    <a:pos x="163" y="60"/>
                  </a:cxn>
                  <a:cxn ang="0">
                    <a:pos x="157" y="68"/>
                  </a:cxn>
                  <a:cxn ang="0">
                    <a:pos x="135" y="76"/>
                  </a:cxn>
                  <a:cxn ang="0">
                    <a:pos x="123" y="78"/>
                  </a:cxn>
                  <a:cxn ang="0">
                    <a:pos x="116" y="76"/>
                  </a:cxn>
                  <a:cxn ang="0">
                    <a:pos x="108" y="64"/>
                  </a:cxn>
                  <a:cxn ang="0">
                    <a:pos x="91" y="55"/>
                  </a:cxn>
                  <a:cxn ang="0">
                    <a:pos x="69" y="43"/>
                  </a:cxn>
                  <a:cxn ang="0">
                    <a:pos x="65" y="5"/>
                  </a:cxn>
                  <a:cxn ang="0">
                    <a:pos x="50" y="4"/>
                  </a:cxn>
                  <a:cxn ang="0">
                    <a:pos x="43" y="23"/>
                  </a:cxn>
                  <a:cxn ang="0">
                    <a:pos x="18" y="16"/>
                  </a:cxn>
                  <a:cxn ang="0">
                    <a:pos x="0" y="4"/>
                  </a:cxn>
                  <a:cxn ang="0">
                    <a:pos x="0" y="11"/>
                  </a:cxn>
                  <a:cxn ang="0">
                    <a:pos x="4" y="37"/>
                  </a:cxn>
                  <a:cxn ang="0">
                    <a:pos x="16" y="67"/>
                  </a:cxn>
                  <a:cxn ang="0">
                    <a:pos x="29" y="93"/>
                  </a:cxn>
                  <a:cxn ang="0">
                    <a:pos x="44" y="112"/>
                  </a:cxn>
                  <a:cxn ang="0">
                    <a:pos x="37" y="122"/>
                  </a:cxn>
                  <a:cxn ang="0">
                    <a:pos x="45" y="151"/>
                  </a:cxn>
                  <a:cxn ang="0">
                    <a:pos x="78" y="176"/>
                  </a:cxn>
                  <a:cxn ang="0">
                    <a:pos x="81" y="190"/>
                  </a:cxn>
                  <a:cxn ang="0">
                    <a:pos x="95" y="224"/>
                  </a:cxn>
                  <a:cxn ang="0">
                    <a:pos x="107" y="225"/>
                  </a:cxn>
                  <a:cxn ang="0">
                    <a:pos x="120" y="239"/>
                  </a:cxn>
                  <a:cxn ang="0">
                    <a:pos x="144" y="276"/>
                  </a:cxn>
                  <a:cxn ang="0">
                    <a:pos x="148" y="285"/>
                  </a:cxn>
                  <a:cxn ang="0">
                    <a:pos x="155" y="287"/>
                  </a:cxn>
                  <a:cxn ang="0">
                    <a:pos x="163" y="287"/>
                  </a:cxn>
                  <a:cxn ang="0">
                    <a:pos x="184" y="306"/>
                  </a:cxn>
                  <a:cxn ang="0">
                    <a:pos x="204" y="310"/>
                  </a:cxn>
                  <a:cxn ang="0">
                    <a:pos x="215" y="308"/>
                  </a:cxn>
                  <a:cxn ang="0">
                    <a:pos x="224" y="303"/>
                  </a:cxn>
                  <a:cxn ang="0">
                    <a:pos x="235" y="297"/>
                  </a:cxn>
                  <a:cxn ang="0">
                    <a:pos x="247" y="311"/>
                  </a:cxn>
                  <a:cxn ang="0">
                    <a:pos x="254" y="335"/>
                  </a:cxn>
                  <a:cxn ang="0">
                    <a:pos x="269" y="339"/>
                  </a:cxn>
                  <a:cxn ang="0">
                    <a:pos x="299" y="343"/>
                  </a:cxn>
                  <a:cxn ang="0">
                    <a:pos x="337" y="349"/>
                  </a:cxn>
                  <a:cxn ang="0">
                    <a:pos x="337" y="333"/>
                  </a:cxn>
                  <a:cxn ang="0">
                    <a:pos x="340" y="322"/>
                  </a:cxn>
                  <a:cxn ang="0">
                    <a:pos x="354" y="310"/>
                  </a:cxn>
                  <a:cxn ang="0">
                    <a:pos x="350" y="294"/>
                  </a:cxn>
                  <a:cxn ang="0">
                    <a:pos x="348" y="279"/>
                  </a:cxn>
                  <a:cxn ang="0">
                    <a:pos x="323" y="256"/>
                  </a:cxn>
                  <a:cxn ang="0">
                    <a:pos x="315" y="231"/>
                  </a:cxn>
                  <a:cxn ang="0">
                    <a:pos x="322" y="213"/>
                  </a:cxn>
                  <a:cxn ang="0">
                    <a:pos x="317" y="199"/>
                  </a:cxn>
                  <a:cxn ang="0">
                    <a:pos x="305" y="197"/>
                  </a:cxn>
                  <a:cxn ang="0">
                    <a:pos x="294" y="175"/>
                  </a:cxn>
                  <a:cxn ang="0">
                    <a:pos x="291" y="146"/>
                  </a:cxn>
                  <a:cxn ang="0">
                    <a:pos x="286" y="140"/>
                  </a:cxn>
                  <a:cxn ang="0">
                    <a:pos x="290" y="129"/>
                  </a:cxn>
                  <a:cxn ang="0">
                    <a:pos x="296" y="118"/>
                  </a:cxn>
                  <a:cxn ang="0">
                    <a:pos x="297" y="111"/>
                  </a:cxn>
                </a:cxnLst>
                <a:rect l="0" t="0" r="r" b="b"/>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6" name="Freeform 362"/>
              <p:cNvSpPr>
                <a:spLocks/>
              </p:cNvSpPr>
              <p:nvPr/>
            </p:nvSpPr>
            <p:spPr bwMode="auto">
              <a:xfrm>
                <a:off x="6998532" y="3051415"/>
                <a:ext cx="427441" cy="237743"/>
              </a:xfrm>
              <a:custGeom>
                <a:avLst/>
                <a:gdLst/>
                <a:ahLst/>
                <a:cxnLst>
                  <a:cxn ang="0">
                    <a:pos x="198" y="176"/>
                  </a:cxn>
                  <a:cxn ang="0">
                    <a:pos x="174" y="166"/>
                  </a:cxn>
                  <a:cxn ang="0">
                    <a:pos x="149" y="148"/>
                  </a:cxn>
                  <a:cxn ang="0">
                    <a:pos x="120" y="122"/>
                  </a:cxn>
                  <a:cxn ang="0">
                    <a:pos x="95" y="105"/>
                  </a:cxn>
                  <a:cxn ang="0">
                    <a:pos x="78" y="86"/>
                  </a:cxn>
                  <a:cxn ang="0">
                    <a:pos x="57" y="68"/>
                  </a:cxn>
                  <a:cxn ang="0">
                    <a:pos x="41" y="78"/>
                  </a:cxn>
                  <a:cxn ang="0">
                    <a:pos x="32" y="97"/>
                  </a:cxn>
                  <a:cxn ang="0">
                    <a:pos x="15" y="100"/>
                  </a:cxn>
                  <a:cxn ang="0">
                    <a:pos x="0" y="11"/>
                  </a:cxn>
                  <a:cxn ang="0">
                    <a:pos x="65" y="14"/>
                  </a:cxn>
                  <a:cxn ang="0">
                    <a:pos x="123" y="45"/>
                  </a:cxn>
                  <a:cxn ang="0">
                    <a:pos x="149" y="45"/>
                  </a:cxn>
                  <a:cxn ang="0">
                    <a:pos x="174" y="68"/>
                  </a:cxn>
                  <a:cxn ang="0">
                    <a:pos x="193" y="105"/>
                  </a:cxn>
                  <a:cxn ang="0">
                    <a:pos x="219" y="112"/>
                  </a:cxn>
                  <a:cxn ang="0">
                    <a:pos x="234" y="93"/>
                  </a:cxn>
                  <a:cxn ang="0">
                    <a:pos x="252" y="78"/>
                  </a:cxn>
                  <a:cxn ang="0">
                    <a:pos x="252" y="90"/>
                  </a:cxn>
                  <a:cxn ang="0">
                    <a:pos x="263" y="105"/>
                  </a:cxn>
                  <a:cxn ang="0">
                    <a:pos x="282" y="105"/>
                  </a:cxn>
                  <a:cxn ang="0">
                    <a:pos x="284" y="125"/>
                  </a:cxn>
                  <a:cxn ang="0">
                    <a:pos x="261" y="125"/>
                  </a:cxn>
                  <a:cxn ang="0">
                    <a:pos x="250" y="108"/>
                  </a:cxn>
                  <a:cxn ang="0">
                    <a:pos x="234" y="121"/>
                  </a:cxn>
                  <a:cxn ang="0">
                    <a:pos x="224" y="138"/>
                  </a:cxn>
                  <a:cxn ang="0">
                    <a:pos x="208" y="147"/>
                  </a:cxn>
                  <a:cxn ang="0">
                    <a:pos x="229" y="161"/>
                  </a:cxn>
                  <a:cxn ang="0">
                    <a:pos x="226" y="186"/>
                  </a:cxn>
                  <a:cxn ang="0">
                    <a:pos x="223" y="186"/>
                  </a:cxn>
                  <a:cxn ang="0">
                    <a:pos x="219" y="184"/>
                  </a:cxn>
                  <a:cxn ang="0">
                    <a:pos x="217" y="184"/>
                  </a:cxn>
                  <a:cxn ang="0">
                    <a:pos x="214" y="183"/>
                  </a:cxn>
                  <a:cxn ang="0">
                    <a:pos x="211" y="183"/>
                  </a:cxn>
                  <a:cxn ang="0">
                    <a:pos x="208" y="183"/>
                  </a:cxn>
                  <a:cxn ang="0">
                    <a:pos x="206" y="182"/>
                  </a:cxn>
                  <a:cxn ang="0">
                    <a:pos x="204" y="182"/>
                  </a:cxn>
                  <a:cxn ang="0">
                    <a:pos x="206" y="179"/>
                  </a:cxn>
                </a:cxnLst>
                <a:rect l="0" t="0" r="r" b="b"/>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7" name="Freeform 363"/>
              <p:cNvSpPr>
                <a:spLocks/>
              </p:cNvSpPr>
              <p:nvPr/>
            </p:nvSpPr>
            <p:spPr bwMode="auto">
              <a:xfrm>
                <a:off x="6949268" y="3133219"/>
                <a:ext cx="349197" cy="218570"/>
              </a:xfrm>
              <a:custGeom>
                <a:avLst/>
                <a:gdLst/>
                <a:ahLst/>
                <a:cxnLst>
                  <a:cxn ang="0">
                    <a:pos x="234" y="117"/>
                  </a:cxn>
                  <a:cxn ang="0">
                    <a:pos x="229" y="117"/>
                  </a:cxn>
                  <a:cxn ang="0">
                    <a:pos x="224" y="118"/>
                  </a:cxn>
                  <a:cxn ang="0">
                    <a:pos x="222" y="129"/>
                  </a:cxn>
                  <a:cxn ang="0">
                    <a:pos x="221" y="143"/>
                  </a:cxn>
                  <a:cxn ang="0">
                    <a:pos x="214" y="154"/>
                  </a:cxn>
                  <a:cxn ang="0">
                    <a:pos x="203" y="164"/>
                  </a:cxn>
                  <a:cxn ang="0">
                    <a:pos x="190" y="169"/>
                  </a:cxn>
                  <a:cxn ang="0">
                    <a:pos x="183" y="171"/>
                  </a:cxn>
                  <a:cxn ang="0">
                    <a:pos x="177" y="171"/>
                  </a:cxn>
                  <a:cxn ang="0">
                    <a:pos x="170" y="169"/>
                  </a:cxn>
                  <a:cxn ang="0">
                    <a:pos x="167" y="158"/>
                  </a:cxn>
                  <a:cxn ang="0">
                    <a:pos x="165" y="147"/>
                  </a:cxn>
                  <a:cxn ang="0">
                    <a:pos x="153" y="139"/>
                  </a:cxn>
                  <a:cxn ang="0">
                    <a:pos x="133" y="124"/>
                  </a:cxn>
                  <a:cxn ang="0">
                    <a:pos x="107" y="107"/>
                  </a:cxn>
                  <a:cxn ang="0">
                    <a:pos x="64" y="104"/>
                  </a:cxn>
                  <a:cxn ang="0">
                    <a:pos x="53" y="114"/>
                  </a:cxn>
                  <a:cxn ang="0">
                    <a:pos x="44" y="122"/>
                  </a:cxn>
                  <a:cxn ang="0">
                    <a:pos x="39" y="124"/>
                  </a:cxn>
                  <a:cxn ang="0">
                    <a:pos x="36" y="124"/>
                  </a:cxn>
                  <a:cxn ang="0">
                    <a:pos x="32" y="124"/>
                  </a:cxn>
                  <a:cxn ang="0">
                    <a:pos x="19" y="94"/>
                  </a:cxn>
                  <a:cxn ang="0">
                    <a:pos x="19" y="86"/>
                  </a:cxn>
                  <a:cxn ang="0">
                    <a:pos x="19" y="74"/>
                  </a:cxn>
                  <a:cxn ang="0">
                    <a:pos x="15" y="74"/>
                  </a:cxn>
                  <a:cxn ang="0">
                    <a:pos x="12" y="74"/>
                  </a:cxn>
                  <a:cxn ang="0">
                    <a:pos x="12" y="78"/>
                  </a:cxn>
                  <a:cxn ang="0">
                    <a:pos x="11" y="85"/>
                  </a:cxn>
                  <a:cxn ang="0">
                    <a:pos x="6" y="92"/>
                  </a:cxn>
                  <a:cxn ang="0">
                    <a:pos x="8" y="83"/>
                  </a:cxn>
                  <a:cxn ang="0">
                    <a:pos x="7" y="78"/>
                  </a:cxn>
                  <a:cxn ang="0">
                    <a:pos x="6" y="72"/>
                  </a:cxn>
                  <a:cxn ang="0">
                    <a:pos x="8" y="67"/>
                  </a:cxn>
                  <a:cxn ang="0">
                    <a:pos x="11" y="61"/>
                  </a:cxn>
                  <a:cxn ang="0">
                    <a:pos x="8" y="57"/>
                  </a:cxn>
                  <a:cxn ang="0">
                    <a:pos x="7" y="54"/>
                  </a:cxn>
                  <a:cxn ang="0">
                    <a:pos x="3" y="53"/>
                  </a:cxn>
                  <a:cxn ang="0">
                    <a:pos x="0" y="50"/>
                  </a:cxn>
                  <a:cxn ang="0">
                    <a:pos x="0" y="46"/>
                  </a:cxn>
                  <a:cxn ang="0">
                    <a:pos x="1" y="39"/>
                  </a:cxn>
                  <a:cxn ang="0">
                    <a:pos x="6" y="38"/>
                  </a:cxn>
                  <a:cxn ang="0">
                    <a:pos x="11" y="40"/>
                  </a:cxn>
                  <a:cxn ang="0">
                    <a:pos x="17" y="44"/>
                  </a:cxn>
                  <a:cxn ang="0">
                    <a:pos x="20" y="38"/>
                  </a:cxn>
                  <a:cxn ang="0">
                    <a:pos x="24" y="32"/>
                  </a:cxn>
                  <a:cxn ang="0">
                    <a:pos x="25" y="25"/>
                  </a:cxn>
                  <a:cxn ang="0">
                    <a:pos x="18" y="24"/>
                  </a:cxn>
                  <a:cxn ang="0">
                    <a:pos x="12" y="18"/>
                  </a:cxn>
                  <a:cxn ang="0">
                    <a:pos x="30" y="21"/>
                  </a:cxn>
                  <a:cxn ang="0">
                    <a:pos x="67" y="32"/>
                  </a:cxn>
                  <a:cxn ang="0">
                    <a:pos x="82" y="0"/>
                  </a:cxn>
                  <a:cxn ang="0">
                    <a:pos x="112" y="21"/>
                  </a:cxn>
                  <a:cxn ang="0">
                    <a:pos x="141" y="40"/>
                  </a:cxn>
                  <a:cxn ang="0">
                    <a:pos x="184" y="83"/>
                  </a:cxn>
                  <a:cxn ang="0">
                    <a:pos x="222" y="107"/>
                  </a:cxn>
                  <a:cxn ang="0">
                    <a:pos x="236" y="117"/>
                  </a:cxn>
                </a:cxnLst>
                <a:rect l="0" t="0" r="r" b="b"/>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8" name="Freeform 364"/>
              <p:cNvSpPr>
                <a:spLocks/>
              </p:cNvSpPr>
              <p:nvPr/>
            </p:nvSpPr>
            <p:spPr bwMode="auto">
              <a:xfrm>
                <a:off x="6766700" y="2770213"/>
                <a:ext cx="894003" cy="425637"/>
              </a:xfrm>
              <a:custGeom>
                <a:avLst/>
                <a:gdLst/>
                <a:ahLst/>
                <a:cxnLst>
                  <a:cxn ang="0">
                    <a:pos x="133" y="296"/>
                  </a:cxn>
                  <a:cxn ang="0">
                    <a:pos x="127" y="296"/>
                  </a:cxn>
                  <a:cxn ang="0">
                    <a:pos x="121" y="301"/>
                  </a:cxn>
                  <a:cxn ang="0">
                    <a:pos x="116" y="310"/>
                  </a:cxn>
                  <a:cxn ang="0">
                    <a:pos x="113" y="290"/>
                  </a:cxn>
                  <a:cxn ang="0">
                    <a:pos x="103" y="282"/>
                  </a:cxn>
                  <a:cxn ang="0">
                    <a:pos x="96" y="271"/>
                  </a:cxn>
                  <a:cxn ang="0">
                    <a:pos x="81" y="254"/>
                  </a:cxn>
                  <a:cxn ang="0">
                    <a:pos x="70" y="242"/>
                  </a:cxn>
                  <a:cxn ang="0">
                    <a:pos x="70" y="235"/>
                  </a:cxn>
                  <a:cxn ang="0">
                    <a:pos x="75" y="231"/>
                  </a:cxn>
                  <a:cxn ang="0">
                    <a:pos x="79" y="224"/>
                  </a:cxn>
                  <a:cxn ang="0">
                    <a:pos x="98" y="215"/>
                  </a:cxn>
                  <a:cxn ang="0">
                    <a:pos x="101" y="203"/>
                  </a:cxn>
                  <a:cxn ang="0">
                    <a:pos x="94" y="188"/>
                  </a:cxn>
                  <a:cxn ang="0">
                    <a:pos x="75" y="182"/>
                  </a:cxn>
                  <a:cxn ang="0">
                    <a:pos x="56" y="183"/>
                  </a:cxn>
                  <a:cxn ang="0">
                    <a:pos x="38" y="200"/>
                  </a:cxn>
                  <a:cxn ang="0">
                    <a:pos x="26" y="168"/>
                  </a:cxn>
                  <a:cxn ang="0">
                    <a:pos x="0" y="128"/>
                  </a:cxn>
                  <a:cxn ang="0">
                    <a:pos x="32" y="118"/>
                  </a:cxn>
                  <a:cxn ang="0">
                    <a:pos x="66" y="82"/>
                  </a:cxn>
                  <a:cxn ang="0">
                    <a:pos x="131" y="103"/>
                  </a:cxn>
                  <a:cxn ang="0">
                    <a:pos x="193" y="105"/>
                  </a:cxn>
                  <a:cxn ang="0">
                    <a:pos x="199" y="79"/>
                  </a:cxn>
                  <a:cxn ang="0">
                    <a:pos x="197" y="35"/>
                  </a:cxn>
                  <a:cxn ang="0">
                    <a:pos x="296" y="7"/>
                  </a:cxn>
                  <a:cxn ang="0">
                    <a:pos x="345" y="25"/>
                  </a:cxn>
                  <a:cxn ang="0">
                    <a:pos x="388" y="26"/>
                  </a:cxn>
                  <a:cxn ang="0">
                    <a:pos x="430" y="17"/>
                  </a:cxn>
                  <a:cxn ang="0">
                    <a:pos x="486" y="76"/>
                  </a:cxn>
                  <a:cxn ang="0">
                    <a:pos x="528" y="98"/>
                  </a:cxn>
                  <a:cxn ang="0">
                    <a:pos x="587" y="118"/>
                  </a:cxn>
                  <a:cxn ang="0">
                    <a:pos x="617" y="137"/>
                  </a:cxn>
                  <a:cxn ang="0">
                    <a:pos x="611" y="153"/>
                  </a:cxn>
                  <a:cxn ang="0">
                    <a:pos x="603" y="160"/>
                  </a:cxn>
                  <a:cxn ang="0">
                    <a:pos x="610" y="182"/>
                  </a:cxn>
                  <a:cxn ang="0">
                    <a:pos x="602" y="185"/>
                  </a:cxn>
                  <a:cxn ang="0">
                    <a:pos x="592" y="185"/>
                  </a:cxn>
                  <a:cxn ang="0">
                    <a:pos x="578" y="179"/>
                  </a:cxn>
                  <a:cxn ang="0">
                    <a:pos x="578" y="203"/>
                  </a:cxn>
                  <a:cxn ang="0">
                    <a:pos x="575" y="224"/>
                  </a:cxn>
                  <a:cxn ang="0">
                    <a:pos x="549" y="228"/>
                  </a:cxn>
                  <a:cxn ang="0">
                    <a:pos x="550" y="238"/>
                  </a:cxn>
                  <a:cxn ang="0">
                    <a:pos x="561" y="261"/>
                  </a:cxn>
                  <a:cxn ang="0">
                    <a:pos x="566" y="271"/>
                  </a:cxn>
                  <a:cxn ang="0">
                    <a:pos x="566" y="279"/>
                  </a:cxn>
                  <a:cxn ang="0">
                    <a:pos x="565" y="290"/>
                  </a:cxn>
                  <a:cxn ang="0">
                    <a:pos x="536" y="286"/>
                  </a:cxn>
                  <a:cxn ang="0">
                    <a:pos x="454" y="294"/>
                  </a:cxn>
                  <a:cxn ang="0">
                    <a:pos x="404" y="307"/>
                  </a:cxn>
                  <a:cxn ang="0">
                    <a:pos x="353" y="326"/>
                  </a:cxn>
                  <a:cxn ang="0">
                    <a:pos x="298" y="269"/>
                  </a:cxn>
                  <a:cxn ang="0">
                    <a:pos x="161" y="232"/>
                  </a:cxn>
                </a:cxnLst>
                <a:rect l="0" t="0" r="r" b="b"/>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79" name="Group 383"/>
              <p:cNvGrpSpPr>
                <a:grpSpLocks/>
              </p:cNvGrpSpPr>
              <p:nvPr/>
            </p:nvGrpSpPr>
            <p:grpSpPr bwMode="auto">
              <a:xfrm>
                <a:off x="6243629" y="2097886"/>
                <a:ext cx="3135531" cy="1082626"/>
                <a:chOff x="3021" y="874"/>
                <a:chExt cx="2164" cy="847"/>
              </a:xfrm>
              <a:grpFill/>
            </p:grpSpPr>
            <p:sp>
              <p:nvSpPr>
                <p:cNvPr id="380" name="Freeform 384"/>
                <p:cNvSpPr>
                  <a:spLocks/>
                </p:cNvSpPr>
                <p:nvPr/>
              </p:nvSpPr>
              <p:spPr bwMode="auto">
                <a:xfrm>
                  <a:off x="4677" y="1389"/>
                  <a:ext cx="10" cy="14"/>
                </a:xfrm>
                <a:custGeom>
                  <a:avLst/>
                  <a:gdLst/>
                  <a:ahLst/>
                  <a:cxnLst>
                    <a:cxn ang="0">
                      <a:pos x="0" y="14"/>
                    </a:cxn>
                    <a:cxn ang="0">
                      <a:pos x="0" y="0"/>
                    </a:cxn>
                    <a:cxn ang="0">
                      <a:pos x="1" y="0"/>
                    </a:cxn>
                    <a:cxn ang="0">
                      <a:pos x="3" y="0"/>
                    </a:cxn>
                    <a:cxn ang="0">
                      <a:pos x="4" y="0"/>
                    </a:cxn>
                    <a:cxn ang="0">
                      <a:pos x="5" y="0"/>
                    </a:cxn>
                    <a:cxn ang="0">
                      <a:pos x="8" y="0"/>
                    </a:cxn>
                    <a:cxn ang="0">
                      <a:pos x="9" y="0"/>
                    </a:cxn>
                    <a:cxn ang="0">
                      <a:pos x="10" y="0"/>
                    </a:cxn>
                    <a:cxn ang="0">
                      <a:pos x="10" y="2"/>
                    </a:cxn>
                    <a:cxn ang="0">
                      <a:pos x="10" y="5"/>
                    </a:cxn>
                    <a:cxn ang="0">
                      <a:pos x="10" y="6"/>
                    </a:cxn>
                    <a:cxn ang="0">
                      <a:pos x="10" y="9"/>
                    </a:cxn>
                    <a:cxn ang="0">
                      <a:pos x="10" y="11"/>
                    </a:cxn>
                    <a:cxn ang="0">
                      <a:pos x="10" y="13"/>
                    </a:cxn>
                    <a:cxn ang="0">
                      <a:pos x="10" y="14"/>
                    </a:cxn>
                    <a:cxn ang="0">
                      <a:pos x="0" y="14"/>
                    </a:cxn>
                  </a:cxnLst>
                  <a:rect l="0" t="0" r="r" b="b"/>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1" name="Freeform 385"/>
                <p:cNvSpPr>
                  <a:spLocks/>
                </p:cNvSpPr>
                <p:nvPr/>
              </p:nvSpPr>
              <p:spPr bwMode="auto">
                <a:xfrm>
                  <a:off x="3132" y="887"/>
                  <a:ext cx="79" cy="19"/>
                </a:xfrm>
                <a:custGeom>
                  <a:avLst/>
                  <a:gdLst/>
                  <a:ahLst/>
                  <a:cxnLst>
                    <a:cxn ang="0">
                      <a:pos x="8" y="17"/>
                    </a:cxn>
                    <a:cxn ang="0">
                      <a:pos x="12" y="16"/>
                    </a:cxn>
                    <a:cxn ang="0">
                      <a:pos x="14" y="16"/>
                    </a:cxn>
                    <a:cxn ang="0">
                      <a:pos x="16" y="16"/>
                    </a:cxn>
                    <a:cxn ang="0">
                      <a:pos x="19" y="15"/>
                    </a:cxn>
                    <a:cxn ang="0">
                      <a:pos x="22" y="15"/>
                    </a:cxn>
                    <a:cxn ang="0">
                      <a:pos x="25" y="12"/>
                    </a:cxn>
                    <a:cxn ang="0">
                      <a:pos x="26" y="12"/>
                    </a:cxn>
                    <a:cxn ang="0">
                      <a:pos x="28" y="15"/>
                    </a:cxn>
                    <a:cxn ang="0">
                      <a:pos x="28" y="19"/>
                    </a:cxn>
                    <a:cxn ang="0">
                      <a:pos x="50" y="19"/>
                    </a:cxn>
                    <a:cxn ang="0">
                      <a:pos x="51" y="17"/>
                    </a:cxn>
                    <a:cxn ang="0">
                      <a:pos x="53" y="15"/>
                    </a:cxn>
                    <a:cxn ang="0">
                      <a:pos x="57" y="12"/>
                    </a:cxn>
                    <a:cxn ang="0">
                      <a:pos x="61" y="11"/>
                    </a:cxn>
                    <a:cxn ang="0">
                      <a:pos x="66" y="9"/>
                    </a:cxn>
                    <a:cxn ang="0">
                      <a:pos x="71" y="8"/>
                    </a:cxn>
                    <a:cxn ang="0">
                      <a:pos x="76" y="7"/>
                    </a:cxn>
                    <a:cxn ang="0">
                      <a:pos x="79" y="4"/>
                    </a:cxn>
                    <a:cxn ang="0">
                      <a:pos x="73" y="4"/>
                    </a:cxn>
                    <a:cxn ang="0">
                      <a:pos x="68" y="7"/>
                    </a:cxn>
                    <a:cxn ang="0">
                      <a:pos x="65" y="7"/>
                    </a:cxn>
                    <a:cxn ang="0">
                      <a:pos x="61" y="7"/>
                    </a:cxn>
                    <a:cxn ang="0">
                      <a:pos x="57" y="7"/>
                    </a:cxn>
                    <a:cxn ang="0">
                      <a:pos x="55" y="7"/>
                    </a:cxn>
                    <a:cxn ang="0">
                      <a:pos x="53" y="7"/>
                    </a:cxn>
                    <a:cxn ang="0">
                      <a:pos x="52" y="4"/>
                    </a:cxn>
                    <a:cxn ang="0">
                      <a:pos x="51" y="7"/>
                    </a:cxn>
                    <a:cxn ang="0">
                      <a:pos x="48" y="8"/>
                    </a:cxn>
                    <a:cxn ang="0">
                      <a:pos x="47" y="8"/>
                    </a:cxn>
                    <a:cxn ang="0">
                      <a:pos x="46" y="7"/>
                    </a:cxn>
                    <a:cxn ang="0">
                      <a:pos x="44" y="4"/>
                    </a:cxn>
                    <a:cxn ang="0">
                      <a:pos x="42" y="3"/>
                    </a:cxn>
                    <a:cxn ang="0">
                      <a:pos x="41" y="1"/>
                    </a:cxn>
                    <a:cxn ang="0">
                      <a:pos x="39" y="0"/>
                    </a:cxn>
                    <a:cxn ang="0">
                      <a:pos x="38" y="0"/>
                    </a:cxn>
                    <a:cxn ang="0">
                      <a:pos x="35" y="1"/>
                    </a:cxn>
                    <a:cxn ang="0">
                      <a:pos x="33" y="1"/>
                    </a:cxn>
                    <a:cxn ang="0">
                      <a:pos x="29" y="1"/>
                    </a:cxn>
                    <a:cxn ang="0">
                      <a:pos x="27" y="3"/>
                    </a:cxn>
                    <a:cxn ang="0">
                      <a:pos x="25" y="3"/>
                    </a:cxn>
                    <a:cxn ang="0">
                      <a:pos x="22" y="3"/>
                    </a:cxn>
                    <a:cxn ang="0">
                      <a:pos x="19" y="3"/>
                    </a:cxn>
                    <a:cxn ang="0">
                      <a:pos x="18" y="4"/>
                    </a:cxn>
                    <a:cxn ang="0">
                      <a:pos x="16" y="8"/>
                    </a:cxn>
                    <a:cxn ang="0">
                      <a:pos x="14" y="9"/>
                    </a:cxn>
                    <a:cxn ang="0">
                      <a:pos x="12" y="9"/>
                    </a:cxn>
                    <a:cxn ang="0">
                      <a:pos x="8" y="11"/>
                    </a:cxn>
                    <a:cxn ang="0">
                      <a:pos x="6" y="11"/>
                    </a:cxn>
                    <a:cxn ang="0">
                      <a:pos x="2" y="11"/>
                    </a:cxn>
                    <a:cxn ang="0">
                      <a:pos x="0" y="11"/>
                    </a:cxn>
                    <a:cxn ang="0">
                      <a:pos x="1" y="12"/>
                    </a:cxn>
                    <a:cxn ang="0">
                      <a:pos x="2" y="12"/>
                    </a:cxn>
                    <a:cxn ang="0">
                      <a:pos x="3" y="15"/>
                    </a:cxn>
                    <a:cxn ang="0">
                      <a:pos x="4" y="15"/>
                    </a:cxn>
                    <a:cxn ang="0">
                      <a:pos x="6" y="16"/>
                    </a:cxn>
                    <a:cxn ang="0">
                      <a:pos x="7" y="16"/>
                    </a:cxn>
                    <a:cxn ang="0">
                      <a:pos x="8" y="17"/>
                    </a:cxn>
                  </a:cxnLst>
                  <a:rect l="0" t="0" r="r" b="b"/>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2" name="Freeform 386"/>
                <p:cNvSpPr>
                  <a:spLocks/>
                </p:cNvSpPr>
                <p:nvPr/>
              </p:nvSpPr>
              <p:spPr bwMode="auto">
                <a:xfrm>
                  <a:off x="3232" y="874"/>
                  <a:ext cx="49" cy="25"/>
                </a:xfrm>
                <a:custGeom>
                  <a:avLst/>
                  <a:gdLst/>
                  <a:ahLst/>
                  <a:cxnLst>
                    <a:cxn ang="0">
                      <a:pos x="33" y="0"/>
                    </a:cxn>
                    <a:cxn ang="0">
                      <a:pos x="35" y="0"/>
                    </a:cxn>
                    <a:cxn ang="0">
                      <a:pos x="39" y="0"/>
                    </a:cxn>
                    <a:cxn ang="0">
                      <a:pos x="41" y="0"/>
                    </a:cxn>
                    <a:cxn ang="0">
                      <a:pos x="43" y="2"/>
                    </a:cxn>
                    <a:cxn ang="0">
                      <a:pos x="46" y="2"/>
                    </a:cxn>
                    <a:cxn ang="0">
                      <a:pos x="47" y="2"/>
                    </a:cxn>
                    <a:cxn ang="0">
                      <a:pos x="49" y="3"/>
                    </a:cxn>
                    <a:cxn ang="0">
                      <a:pos x="48" y="3"/>
                    </a:cxn>
                    <a:cxn ang="0">
                      <a:pos x="47" y="3"/>
                    </a:cxn>
                    <a:cxn ang="0">
                      <a:pos x="46" y="3"/>
                    </a:cxn>
                    <a:cxn ang="0">
                      <a:pos x="45" y="3"/>
                    </a:cxn>
                    <a:cxn ang="0">
                      <a:pos x="43" y="3"/>
                    </a:cxn>
                    <a:cxn ang="0">
                      <a:pos x="42" y="3"/>
                    </a:cxn>
                    <a:cxn ang="0">
                      <a:pos x="41" y="3"/>
                    </a:cxn>
                    <a:cxn ang="0">
                      <a:pos x="41" y="7"/>
                    </a:cxn>
                    <a:cxn ang="0">
                      <a:pos x="41" y="8"/>
                    </a:cxn>
                    <a:cxn ang="0">
                      <a:pos x="41" y="10"/>
                    </a:cxn>
                    <a:cxn ang="0">
                      <a:pos x="41" y="13"/>
                    </a:cxn>
                    <a:cxn ang="0">
                      <a:pos x="41" y="14"/>
                    </a:cxn>
                    <a:cxn ang="0">
                      <a:pos x="41" y="15"/>
                    </a:cxn>
                    <a:cxn ang="0">
                      <a:pos x="41" y="17"/>
                    </a:cxn>
                    <a:cxn ang="0">
                      <a:pos x="41" y="18"/>
                    </a:cxn>
                    <a:cxn ang="0">
                      <a:pos x="36" y="21"/>
                    </a:cxn>
                    <a:cxn ang="0">
                      <a:pos x="34" y="21"/>
                    </a:cxn>
                    <a:cxn ang="0">
                      <a:pos x="32" y="22"/>
                    </a:cxn>
                    <a:cxn ang="0">
                      <a:pos x="30" y="22"/>
                    </a:cxn>
                    <a:cxn ang="0">
                      <a:pos x="28" y="23"/>
                    </a:cxn>
                    <a:cxn ang="0">
                      <a:pos x="27" y="23"/>
                    </a:cxn>
                    <a:cxn ang="0">
                      <a:pos x="24" y="25"/>
                    </a:cxn>
                    <a:cxn ang="0">
                      <a:pos x="22" y="25"/>
                    </a:cxn>
                    <a:cxn ang="0">
                      <a:pos x="20" y="25"/>
                    </a:cxn>
                    <a:cxn ang="0">
                      <a:pos x="16" y="23"/>
                    </a:cxn>
                    <a:cxn ang="0">
                      <a:pos x="13" y="22"/>
                    </a:cxn>
                    <a:cxn ang="0">
                      <a:pos x="7" y="18"/>
                    </a:cxn>
                    <a:cxn ang="0">
                      <a:pos x="3" y="17"/>
                    </a:cxn>
                    <a:cxn ang="0">
                      <a:pos x="0" y="15"/>
                    </a:cxn>
                    <a:cxn ang="0">
                      <a:pos x="0" y="14"/>
                    </a:cxn>
                    <a:cxn ang="0">
                      <a:pos x="6" y="14"/>
                    </a:cxn>
                    <a:cxn ang="0">
                      <a:pos x="10" y="13"/>
                    </a:cxn>
                    <a:cxn ang="0">
                      <a:pos x="15" y="11"/>
                    </a:cxn>
                    <a:cxn ang="0">
                      <a:pos x="19" y="10"/>
                    </a:cxn>
                    <a:cxn ang="0">
                      <a:pos x="22" y="8"/>
                    </a:cxn>
                    <a:cxn ang="0">
                      <a:pos x="26" y="7"/>
                    </a:cxn>
                    <a:cxn ang="0">
                      <a:pos x="29" y="3"/>
                    </a:cxn>
                    <a:cxn ang="0">
                      <a:pos x="33" y="0"/>
                    </a:cxn>
                  </a:cxnLst>
                  <a:rect l="0" t="0" r="r" b="b"/>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3" name="Freeform 387"/>
                <p:cNvSpPr>
                  <a:spLocks/>
                </p:cNvSpPr>
                <p:nvPr/>
              </p:nvSpPr>
              <p:spPr bwMode="auto">
                <a:xfrm>
                  <a:off x="3258" y="877"/>
                  <a:ext cx="91" cy="32"/>
                </a:xfrm>
                <a:custGeom>
                  <a:avLst/>
                  <a:gdLst/>
                  <a:ahLst/>
                  <a:cxnLst>
                    <a:cxn ang="0">
                      <a:pos x="41" y="32"/>
                    </a:cxn>
                    <a:cxn ang="0">
                      <a:pos x="47" y="29"/>
                    </a:cxn>
                    <a:cxn ang="0">
                      <a:pos x="54" y="22"/>
                    </a:cxn>
                    <a:cxn ang="0">
                      <a:pos x="60" y="18"/>
                    </a:cxn>
                    <a:cxn ang="0">
                      <a:pos x="64" y="18"/>
                    </a:cxn>
                    <a:cxn ang="0">
                      <a:pos x="69" y="21"/>
                    </a:cxn>
                    <a:cxn ang="0">
                      <a:pos x="73" y="25"/>
                    </a:cxn>
                    <a:cxn ang="0">
                      <a:pos x="78" y="25"/>
                    </a:cxn>
                    <a:cxn ang="0">
                      <a:pos x="82" y="25"/>
                    </a:cxn>
                    <a:cxn ang="0">
                      <a:pos x="84" y="25"/>
                    </a:cxn>
                    <a:cxn ang="0">
                      <a:pos x="86" y="25"/>
                    </a:cxn>
                    <a:cxn ang="0">
                      <a:pos x="90" y="25"/>
                    </a:cxn>
                    <a:cxn ang="0">
                      <a:pos x="91" y="21"/>
                    </a:cxn>
                    <a:cxn ang="0">
                      <a:pos x="91" y="18"/>
                    </a:cxn>
                    <a:cxn ang="0">
                      <a:pos x="91" y="15"/>
                    </a:cxn>
                    <a:cxn ang="0">
                      <a:pos x="91" y="11"/>
                    </a:cxn>
                    <a:cxn ang="0">
                      <a:pos x="86" y="11"/>
                    </a:cxn>
                    <a:cxn ang="0">
                      <a:pos x="82" y="11"/>
                    </a:cxn>
                    <a:cxn ang="0">
                      <a:pos x="76" y="11"/>
                    </a:cxn>
                    <a:cxn ang="0">
                      <a:pos x="72" y="11"/>
                    </a:cxn>
                    <a:cxn ang="0">
                      <a:pos x="69" y="11"/>
                    </a:cxn>
                    <a:cxn ang="0">
                      <a:pos x="64" y="12"/>
                    </a:cxn>
                    <a:cxn ang="0">
                      <a:pos x="63" y="14"/>
                    </a:cxn>
                    <a:cxn ang="0">
                      <a:pos x="60" y="15"/>
                    </a:cxn>
                    <a:cxn ang="0">
                      <a:pos x="56" y="12"/>
                    </a:cxn>
                    <a:cxn ang="0">
                      <a:pos x="58" y="6"/>
                    </a:cxn>
                    <a:cxn ang="0">
                      <a:pos x="63" y="4"/>
                    </a:cxn>
                    <a:cxn ang="0">
                      <a:pos x="66" y="2"/>
                    </a:cxn>
                    <a:cxn ang="0">
                      <a:pos x="60" y="0"/>
                    </a:cxn>
                    <a:cxn ang="0">
                      <a:pos x="53" y="3"/>
                    </a:cxn>
                    <a:cxn ang="0">
                      <a:pos x="45" y="7"/>
                    </a:cxn>
                    <a:cxn ang="0">
                      <a:pos x="39" y="14"/>
                    </a:cxn>
                    <a:cxn ang="0">
                      <a:pos x="33" y="21"/>
                    </a:cxn>
                    <a:cxn ang="0">
                      <a:pos x="25" y="26"/>
                    </a:cxn>
                    <a:cxn ang="0">
                      <a:pos x="14" y="27"/>
                    </a:cxn>
                    <a:cxn ang="0">
                      <a:pos x="6" y="29"/>
                    </a:cxn>
                    <a:cxn ang="0">
                      <a:pos x="0" y="32"/>
                    </a:cxn>
                    <a:cxn ang="0">
                      <a:pos x="11" y="32"/>
                    </a:cxn>
                    <a:cxn ang="0">
                      <a:pos x="21" y="32"/>
                    </a:cxn>
                    <a:cxn ang="0">
                      <a:pos x="32" y="32"/>
                    </a:cxn>
                    <a:cxn ang="0">
                      <a:pos x="39" y="32"/>
                    </a:cxn>
                  </a:cxnLst>
                  <a:rect l="0" t="0" r="r" b="b"/>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4" name="Freeform 388"/>
                <p:cNvSpPr>
                  <a:spLocks/>
                </p:cNvSpPr>
                <p:nvPr/>
              </p:nvSpPr>
              <p:spPr bwMode="auto">
                <a:xfrm>
                  <a:off x="3552" y="1014"/>
                  <a:ext cx="33" cy="20"/>
                </a:xfrm>
                <a:custGeom>
                  <a:avLst/>
                  <a:gdLst/>
                  <a:ahLst/>
                  <a:cxnLst>
                    <a:cxn ang="0">
                      <a:pos x="30" y="0"/>
                    </a:cxn>
                    <a:cxn ang="0">
                      <a:pos x="32" y="1"/>
                    </a:cxn>
                    <a:cxn ang="0">
                      <a:pos x="32" y="3"/>
                    </a:cxn>
                    <a:cxn ang="0">
                      <a:pos x="33" y="4"/>
                    </a:cxn>
                    <a:cxn ang="0">
                      <a:pos x="33" y="6"/>
                    </a:cxn>
                    <a:cxn ang="0">
                      <a:pos x="33" y="9"/>
                    </a:cxn>
                    <a:cxn ang="0">
                      <a:pos x="33" y="11"/>
                    </a:cxn>
                    <a:cxn ang="0">
                      <a:pos x="33" y="12"/>
                    </a:cxn>
                    <a:cxn ang="0">
                      <a:pos x="30" y="13"/>
                    </a:cxn>
                    <a:cxn ang="0">
                      <a:pos x="28" y="17"/>
                    </a:cxn>
                    <a:cxn ang="0">
                      <a:pos x="26" y="19"/>
                    </a:cxn>
                    <a:cxn ang="0">
                      <a:pos x="22" y="19"/>
                    </a:cxn>
                    <a:cxn ang="0">
                      <a:pos x="20" y="20"/>
                    </a:cxn>
                    <a:cxn ang="0">
                      <a:pos x="18" y="20"/>
                    </a:cxn>
                    <a:cxn ang="0">
                      <a:pos x="15" y="20"/>
                    </a:cxn>
                    <a:cxn ang="0">
                      <a:pos x="13" y="20"/>
                    </a:cxn>
                    <a:cxn ang="0">
                      <a:pos x="12" y="20"/>
                    </a:cxn>
                    <a:cxn ang="0">
                      <a:pos x="9" y="20"/>
                    </a:cxn>
                    <a:cxn ang="0">
                      <a:pos x="7" y="19"/>
                    </a:cxn>
                    <a:cxn ang="0">
                      <a:pos x="5" y="19"/>
                    </a:cxn>
                    <a:cxn ang="0">
                      <a:pos x="2" y="19"/>
                    </a:cxn>
                    <a:cxn ang="0">
                      <a:pos x="1" y="17"/>
                    </a:cxn>
                    <a:cxn ang="0">
                      <a:pos x="0" y="17"/>
                    </a:cxn>
                    <a:cxn ang="0">
                      <a:pos x="1" y="17"/>
                    </a:cxn>
                    <a:cxn ang="0">
                      <a:pos x="3" y="17"/>
                    </a:cxn>
                    <a:cxn ang="0">
                      <a:pos x="7" y="13"/>
                    </a:cxn>
                    <a:cxn ang="0">
                      <a:pos x="10" y="12"/>
                    </a:cxn>
                    <a:cxn ang="0">
                      <a:pos x="14" y="9"/>
                    </a:cxn>
                    <a:cxn ang="0">
                      <a:pos x="18" y="6"/>
                    </a:cxn>
                    <a:cxn ang="0">
                      <a:pos x="21" y="3"/>
                    </a:cxn>
                    <a:cxn ang="0">
                      <a:pos x="26" y="1"/>
                    </a:cxn>
                    <a:cxn ang="0">
                      <a:pos x="30" y="0"/>
                    </a:cxn>
                  </a:cxnLst>
                  <a:rect l="0" t="0" r="r" b="b"/>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5" name="Freeform 389"/>
                <p:cNvSpPr>
                  <a:spLocks/>
                </p:cNvSpPr>
                <p:nvPr/>
              </p:nvSpPr>
              <p:spPr bwMode="auto">
                <a:xfrm>
                  <a:off x="3491" y="912"/>
                  <a:ext cx="14" cy="5"/>
                </a:xfrm>
                <a:custGeom>
                  <a:avLst/>
                  <a:gdLst/>
                  <a:ahLst/>
                  <a:cxnLst>
                    <a:cxn ang="0">
                      <a:pos x="14" y="5"/>
                    </a:cxn>
                    <a:cxn ang="0">
                      <a:pos x="0" y="5"/>
                    </a:cxn>
                    <a:cxn ang="0">
                      <a:pos x="0" y="2"/>
                    </a:cxn>
                    <a:cxn ang="0">
                      <a:pos x="4" y="2"/>
                    </a:cxn>
                    <a:cxn ang="0">
                      <a:pos x="5" y="0"/>
                    </a:cxn>
                    <a:cxn ang="0">
                      <a:pos x="6" y="0"/>
                    </a:cxn>
                    <a:cxn ang="0">
                      <a:pos x="8" y="0"/>
                    </a:cxn>
                    <a:cxn ang="0">
                      <a:pos x="11" y="2"/>
                    </a:cxn>
                    <a:cxn ang="0">
                      <a:pos x="13" y="2"/>
                    </a:cxn>
                    <a:cxn ang="0">
                      <a:pos x="14" y="5"/>
                    </a:cxn>
                  </a:cxnLst>
                  <a:rect l="0" t="0" r="r" b="b"/>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6" name="Freeform 390"/>
                <p:cNvSpPr>
                  <a:spLocks/>
                </p:cNvSpPr>
                <p:nvPr/>
              </p:nvSpPr>
              <p:spPr bwMode="auto">
                <a:xfrm>
                  <a:off x="3505" y="884"/>
                  <a:ext cx="13" cy="12"/>
                </a:xfrm>
                <a:custGeom>
                  <a:avLst/>
                  <a:gdLst/>
                  <a:ahLst/>
                  <a:cxnLst>
                    <a:cxn ang="0">
                      <a:pos x="0" y="7"/>
                    </a:cxn>
                    <a:cxn ang="0">
                      <a:pos x="9" y="0"/>
                    </a:cxn>
                    <a:cxn ang="0">
                      <a:pos x="9" y="2"/>
                    </a:cxn>
                    <a:cxn ang="0">
                      <a:pos x="9" y="4"/>
                    </a:cxn>
                    <a:cxn ang="0">
                      <a:pos x="11" y="5"/>
                    </a:cxn>
                    <a:cxn ang="0">
                      <a:pos x="11" y="7"/>
                    </a:cxn>
                    <a:cxn ang="0">
                      <a:pos x="12" y="8"/>
                    </a:cxn>
                    <a:cxn ang="0">
                      <a:pos x="13" y="11"/>
                    </a:cxn>
                    <a:cxn ang="0">
                      <a:pos x="13" y="12"/>
                    </a:cxn>
                    <a:cxn ang="0">
                      <a:pos x="0" y="12"/>
                    </a:cxn>
                    <a:cxn ang="0">
                      <a:pos x="0" y="11"/>
                    </a:cxn>
                    <a:cxn ang="0">
                      <a:pos x="0" y="8"/>
                    </a:cxn>
                    <a:cxn ang="0">
                      <a:pos x="0" y="7"/>
                    </a:cxn>
                  </a:cxnLst>
                  <a:rect l="0" t="0" r="r" b="b"/>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7" name="Freeform 391"/>
                <p:cNvSpPr>
                  <a:spLocks/>
                </p:cNvSpPr>
                <p:nvPr/>
              </p:nvSpPr>
              <p:spPr bwMode="auto">
                <a:xfrm>
                  <a:off x="3608" y="966"/>
                  <a:ext cx="15" cy="18"/>
                </a:xfrm>
                <a:custGeom>
                  <a:avLst/>
                  <a:gdLst/>
                  <a:ahLst/>
                  <a:cxnLst>
                    <a:cxn ang="0">
                      <a:pos x="15" y="0"/>
                    </a:cxn>
                    <a:cxn ang="0">
                      <a:pos x="15" y="18"/>
                    </a:cxn>
                    <a:cxn ang="0">
                      <a:pos x="13" y="18"/>
                    </a:cxn>
                    <a:cxn ang="0">
                      <a:pos x="9" y="16"/>
                    </a:cxn>
                    <a:cxn ang="0">
                      <a:pos x="7" y="15"/>
                    </a:cxn>
                    <a:cxn ang="0">
                      <a:pos x="6" y="14"/>
                    </a:cxn>
                    <a:cxn ang="0">
                      <a:pos x="3" y="11"/>
                    </a:cxn>
                    <a:cxn ang="0">
                      <a:pos x="2" y="10"/>
                    </a:cxn>
                    <a:cxn ang="0">
                      <a:pos x="1" y="8"/>
                    </a:cxn>
                    <a:cxn ang="0">
                      <a:pos x="0" y="7"/>
                    </a:cxn>
                    <a:cxn ang="0">
                      <a:pos x="2" y="6"/>
                    </a:cxn>
                    <a:cxn ang="0">
                      <a:pos x="3" y="6"/>
                    </a:cxn>
                    <a:cxn ang="0">
                      <a:pos x="7" y="3"/>
                    </a:cxn>
                    <a:cxn ang="0">
                      <a:pos x="8" y="2"/>
                    </a:cxn>
                    <a:cxn ang="0">
                      <a:pos x="10" y="2"/>
                    </a:cxn>
                    <a:cxn ang="0">
                      <a:pos x="13" y="2"/>
                    </a:cxn>
                    <a:cxn ang="0">
                      <a:pos x="14" y="0"/>
                    </a:cxn>
                    <a:cxn ang="0">
                      <a:pos x="15" y="0"/>
                    </a:cxn>
                  </a:cxnLst>
                  <a:rect l="0" t="0" r="r" b="b"/>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8" name="Freeform 392"/>
                <p:cNvSpPr>
                  <a:spLocks/>
                </p:cNvSpPr>
                <p:nvPr/>
              </p:nvSpPr>
              <p:spPr bwMode="auto">
                <a:xfrm>
                  <a:off x="3647" y="884"/>
                  <a:ext cx="68" cy="25"/>
                </a:xfrm>
                <a:custGeom>
                  <a:avLst/>
                  <a:gdLst/>
                  <a:ahLst/>
                  <a:cxnLst>
                    <a:cxn ang="0">
                      <a:pos x="18" y="0"/>
                    </a:cxn>
                    <a:cxn ang="0">
                      <a:pos x="25" y="0"/>
                    </a:cxn>
                    <a:cxn ang="0">
                      <a:pos x="32" y="0"/>
                    </a:cxn>
                    <a:cxn ang="0">
                      <a:pos x="39" y="0"/>
                    </a:cxn>
                    <a:cxn ang="0">
                      <a:pos x="45" y="2"/>
                    </a:cxn>
                    <a:cxn ang="0">
                      <a:pos x="52" y="3"/>
                    </a:cxn>
                    <a:cxn ang="0">
                      <a:pos x="58" y="4"/>
                    </a:cxn>
                    <a:cxn ang="0">
                      <a:pos x="64" y="8"/>
                    </a:cxn>
                    <a:cxn ang="0">
                      <a:pos x="68" y="11"/>
                    </a:cxn>
                    <a:cxn ang="0">
                      <a:pos x="65" y="14"/>
                    </a:cxn>
                    <a:cxn ang="0">
                      <a:pos x="60" y="17"/>
                    </a:cxn>
                    <a:cxn ang="0">
                      <a:pos x="56" y="18"/>
                    </a:cxn>
                    <a:cxn ang="0">
                      <a:pos x="49" y="22"/>
                    </a:cxn>
                    <a:cxn ang="0">
                      <a:pos x="42" y="23"/>
                    </a:cxn>
                    <a:cxn ang="0">
                      <a:pos x="36" y="25"/>
                    </a:cxn>
                    <a:cxn ang="0">
                      <a:pos x="31" y="25"/>
                    </a:cxn>
                    <a:cxn ang="0">
                      <a:pos x="26" y="25"/>
                    </a:cxn>
                    <a:cxn ang="0">
                      <a:pos x="23" y="25"/>
                    </a:cxn>
                    <a:cxn ang="0">
                      <a:pos x="19" y="25"/>
                    </a:cxn>
                    <a:cxn ang="0">
                      <a:pos x="14" y="25"/>
                    </a:cxn>
                    <a:cxn ang="0">
                      <a:pos x="12" y="25"/>
                    </a:cxn>
                    <a:cxn ang="0">
                      <a:pos x="8" y="23"/>
                    </a:cxn>
                    <a:cxn ang="0">
                      <a:pos x="6" y="23"/>
                    </a:cxn>
                    <a:cxn ang="0">
                      <a:pos x="2" y="25"/>
                    </a:cxn>
                    <a:cxn ang="0">
                      <a:pos x="0" y="25"/>
                    </a:cxn>
                    <a:cxn ang="0">
                      <a:pos x="1" y="20"/>
                    </a:cxn>
                    <a:cxn ang="0">
                      <a:pos x="2" y="15"/>
                    </a:cxn>
                    <a:cxn ang="0">
                      <a:pos x="5" y="11"/>
                    </a:cxn>
                    <a:cxn ang="0">
                      <a:pos x="6" y="8"/>
                    </a:cxn>
                    <a:cxn ang="0">
                      <a:pos x="8" y="4"/>
                    </a:cxn>
                    <a:cxn ang="0">
                      <a:pos x="11" y="2"/>
                    </a:cxn>
                    <a:cxn ang="0">
                      <a:pos x="13" y="0"/>
                    </a:cxn>
                    <a:cxn ang="0">
                      <a:pos x="18" y="0"/>
                    </a:cxn>
                  </a:cxnLst>
                  <a:rect l="0" t="0" r="r" b="b"/>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9" name="Freeform 393"/>
                <p:cNvSpPr>
                  <a:spLocks/>
                </p:cNvSpPr>
                <p:nvPr/>
              </p:nvSpPr>
              <p:spPr bwMode="auto">
                <a:xfrm>
                  <a:off x="3688" y="902"/>
                  <a:ext cx="74" cy="22"/>
                </a:xfrm>
                <a:custGeom>
                  <a:avLst/>
                  <a:gdLst/>
                  <a:ahLst/>
                  <a:cxnLst>
                    <a:cxn ang="0">
                      <a:pos x="11" y="0"/>
                    </a:cxn>
                    <a:cxn ang="0">
                      <a:pos x="9" y="0"/>
                    </a:cxn>
                    <a:cxn ang="0">
                      <a:pos x="7" y="2"/>
                    </a:cxn>
                    <a:cxn ang="0">
                      <a:pos x="6" y="3"/>
                    </a:cxn>
                    <a:cxn ang="0">
                      <a:pos x="4" y="3"/>
                    </a:cxn>
                    <a:cxn ang="0">
                      <a:pos x="3" y="6"/>
                    </a:cxn>
                    <a:cxn ang="0">
                      <a:pos x="2" y="7"/>
                    </a:cxn>
                    <a:cxn ang="0">
                      <a:pos x="1" y="7"/>
                    </a:cxn>
                    <a:cxn ang="0">
                      <a:pos x="0" y="8"/>
                    </a:cxn>
                    <a:cxn ang="0">
                      <a:pos x="1" y="11"/>
                    </a:cxn>
                    <a:cxn ang="0">
                      <a:pos x="2" y="14"/>
                    </a:cxn>
                    <a:cxn ang="0">
                      <a:pos x="4" y="15"/>
                    </a:cxn>
                    <a:cxn ang="0">
                      <a:pos x="7" y="15"/>
                    </a:cxn>
                    <a:cxn ang="0">
                      <a:pos x="9" y="18"/>
                    </a:cxn>
                    <a:cxn ang="0">
                      <a:pos x="13" y="18"/>
                    </a:cxn>
                    <a:cxn ang="0">
                      <a:pos x="14" y="15"/>
                    </a:cxn>
                    <a:cxn ang="0">
                      <a:pos x="16" y="15"/>
                    </a:cxn>
                    <a:cxn ang="0">
                      <a:pos x="47" y="15"/>
                    </a:cxn>
                    <a:cxn ang="0">
                      <a:pos x="48" y="19"/>
                    </a:cxn>
                    <a:cxn ang="0">
                      <a:pos x="49" y="20"/>
                    </a:cxn>
                    <a:cxn ang="0">
                      <a:pos x="52" y="22"/>
                    </a:cxn>
                    <a:cxn ang="0">
                      <a:pos x="54" y="22"/>
                    </a:cxn>
                    <a:cxn ang="0">
                      <a:pos x="58" y="22"/>
                    </a:cxn>
                    <a:cxn ang="0">
                      <a:pos x="60" y="22"/>
                    </a:cxn>
                    <a:cxn ang="0">
                      <a:pos x="61" y="22"/>
                    </a:cxn>
                    <a:cxn ang="0">
                      <a:pos x="63" y="22"/>
                    </a:cxn>
                    <a:cxn ang="0">
                      <a:pos x="65" y="22"/>
                    </a:cxn>
                    <a:cxn ang="0">
                      <a:pos x="66" y="22"/>
                    </a:cxn>
                    <a:cxn ang="0">
                      <a:pos x="68" y="20"/>
                    </a:cxn>
                    <a:cxn ang="0">
                      <a:pos x="69" y="20"/>
                    </a:cxn>
                    <a:cxn ang="0">
                      <a:pos x="71" y="19"/>
                    </a:cxn>
                    <a:cxn ang="0">
                      <a:pos x="72" y="19"/>
                    </a:cxn>
                    <a:cxn ang="0">
                      <a:pos x="73" y="18"/>
                    </a:cxn>
                    <a:cxn ang="0">
                      <a:pos x="74" y="15"/>
                    </a:cxn>
                    <a:cxn ang="0">
                      <a:pos x="71" y="14"/>
                    </a:cxn>
                    <a:cxn ang="0">
                      <a:pos x="67" y="12"/>
                    </a:cxn>
                    <a:cxn ang="0">
                      <a:pos x="63" y="10"/>
                    </a:cxn>
                    <a:cxn ang="0">
                      <a:pos x="60" y="7"/>
                    </a:cxn>
                    <a:cxn ang="0">
                      <a:pos x="56" y="6"/>
                    </a:cxn>
                    <a:cxn ang="0">
                      <a:pos x="52" y="2"/>
                    </a:cxn>
                    <a:cxn ang="0">
                      <a:pos x="47" y="0"/>
                    </a:cxn>
                    <a:cxn ang="0">
                      <a:pos x="43" y="0"/>
                    </a:cxn>
                    <a:cxn ang="0">
                      <a:pos x="42" y="0"/>
                    </a:cxn>
                    <a:cxn ang="0">
                      <a:pos x="41" y="0"/>
                    </a:cxn>
                    <a:cxn ang="0">
                      <a:pos x="40" y="0"/>
                    </a:cxn>
                    <a:cxn ang="0">
                      <a:pos x="39" y="2"/>
                    </a:cxn>
                    <a:cxn ang="0">
                      <a:pos x="37" y="2"/>
                    </a:cxn>
                    <a:cxn ang="0">
                      <a:pos x="37" y="3"/>
                    </a:cxn>
                    <a:cxn ang="0">
                      <a:pos x="36" y="6"/>
                    </a:cxn>
                    <a:cxn ang="0">
                      <a:pos x="34" y="6"/>
                    </a:cxn>
                    <a:cxn ang="0">
                      <a:pos x="30" y="3"/>
                    </a:cxn>
                    <a:cxn ang="0">
                      <a:pos x="28" y="2"/>
                    </a:cxn>
                    <a:cxn ang="0">
                      <a:pos x="24" y="2"/>
                    </a:cxn>
                    <a:cxn ang="0">
                      <a:pos x="22" y="0"/>
                    </a:cxn>
                    <a:cxn ang="0">
                      <a:pos x="20" y="0"/>
                    </a:cxn>
                    <a:cxn ang="0">
                      <a:pos x="15" y="0"/>
                    </a:cxn>
                    <a:cxn ang="0">
                      <a:pos x="11" y="0"/>
                    </a:cxn>
                  </a:cxnLst>
                  <a:rect l="0" t="0" r="r" b="b"/>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0" name="Freeform 394"/>
                <p:cNvSpPr>
                  <a:spLocks/>
                </p:cNvSpPr>
                <p:nvPr/>
              </p:nvSpPr>
              <p:spPr bwMode="auto">
                <a:xfrm>
                  <a:off x="3771" y="909"/>
                  <a:ext cx="59" cy="33"/>
                </a:xfrm>
                <a:custGeom>
                  <a:avLst/>
                  <a:gdLst/>
                  <a:ahLst/>
                  <a:cxnLst>
                    <a:cxn ang="0">
                      <a:pos x="3" y="6"/>
                    </a:cxn>
                    <a:cxn ang="0">
                      <a:pos x="12" y="0"/>
                    </a:cxn>
                    <a:cxn ang="0">
                      <a:pos x="16" y="2"/>
                    </a:cxn>
                    <a:cxn ang="0">
                      <a:pos x="21" y="4"/>
                    </a:cxn>
                    <a:cxn ang="0">
                      <a:pos x="28" y="7"/>
                    </a:cxn>
                    <a:cxn ang="0">
                      <a:pos x="35" y="11"/>
                    </a:cxn>
                    <a:cxn ang="0">
                      <a:pos x="45" y="12"/>
                    </a:cxn>
                    <a:cxn ang="0">
                      <a:pos x="51" y="15"/>
                    </a:cxn>
                    <a:cxn ang="0">
                      <a:pos x="57" y="15"/>
                    </a:cxn>
                    <a:cxn ang="0">
                      <a:pos x="59" y="17"/>
                    </a:cxn>
                    <a:cxn ang="0">
                      <a:pos x="59" y="18"/>
                    </a:cxn>
                    <a:cxn ang="0">
                      <a:pos x="59" y="19"/>
                    </a:cxn>
                    <a:cxn ang="0">
                      <a:pos x="59" y="21"/>
                    </a:cxn>
                    <a:cxn ang="0">
                      <a:pos x="59" y="22"/>
                    </a:cxn>
                    <a:cxn ang="0">
                      <a:pos x="59" y="24"/>
                    </a:cxn>
                    <a:cxn ang="0">
                      <a:pos x="59" y="26"/>
                    </a:cxn>
                    <a:cxn ang="0">
                      <a:pos x="59" y="27"/>
                    </a:cxn>
                    <a:cxn ang="0">
                      <a:pos x="53" y="27"/>
                    </a:cxn>
                    <a:cxn ang="0">
                      <a:pos x="48" y="29"/>
                    </a:cxn>
                    <a:cxn ang="0">
                      <a:pos x="41" y="29"/>
                    </a:cxn>
                    <a:cxn ang="0">
                      <a:pos x="35" y="29"/>
                    </a:cxn>
                    <a:cxn ang="0">
                      <a:pos x="31" y="27"/>
                    </a:cxn>
                    <a:cxn ang="0">
                      <a:pos x="26" y="27"/>
                    </a:cxn>
                    <a:cxn ang="0">
                      <a:pos x="21" y="27"/>
                    </a:cxn>
                    <a:cxn ang="0">
                      <a:pos x="18" y="27"/>
                    </a:cxn>
                    <a:cxn ang="0">
                      <a:pos x="16" y="27"/>
                    </a:cxn>
                    <a:cxn ang="0">
                      <a:pos x="14" y="27"/>
                    </a:cxn>
                    <a:cxn ang="0">
                      <a:pos x="13" y="29"/>
                    </a:cxn>
                    <a:cxn ang="0">
                      <a:pos x="12" y="30"/>
                    </a:cxn>
                    <a:cxn ang="0">
                      <a:pos x="11" y="30"/>
                    </a:cxn>
                    <a:cxn ang="0">
                      <a:pos x="11" y="32"/>
                    </a:cxn>
                    <a:cxn ang="0">
                      <a:pos x="9" y="32"/>
                    </a:cxn>
                    <a:cxn ang="0">
                      <a:pos x="8" y="33"/>
                    </a:cxn>
                    <a:cxn ang="0">
                      <a:pos x="7" y="32"/>
                    </a:cxn>
                    <a:cxn ang="0">
                      <a:pos x="5" y="30"/>
                    </a:cxn>
                    <a:cxn ang="0">
                      <a:pos x="3" y="29"/>
                    </a:cxn>
                    <a:cxn ang="0">
                      <a:pos x="2" y="27"/>
                    </a:cxn>
                    <a:cxn ang="0">
                      <a:pos x="1" y="24"/>
                    </a:cxn>
                    <a:cxn ang="0">
                      <a:pos x="0" y="22"/>
                    </a:cxn>
                    <a:cxn ang="0">
                      <a:pos x="0" y="19"/>
                    </a:cxn>
                    <a:cxn ang="0">
                      <a:pos x="0" y="17"/>
                    </a:cxn>
                    <a:cxn ang="0">
                      <a:pos x="0" y="15"/>
                    </a:cxn>
                    <a:cxn ang="0">
                      <a:pos x="1" y="14"/>
                    </a:cxn>
                    <a:cxn ang="0">
                      <a:pos x="1" y="12"/>
                    </a:cxn>
                    <a:cxn ang="0">
                      <a:pos x="2" y="11"/>
                    </a:cxn>
                    <a:cxn ang="0">
                      <a:pos x="3" y="10"/>
                    </a:cxn>
                    <a:cxn ang="0">
                      <a:pos x="3" y="7"/>
                    </a:cxn>
                    <a:cxn ang="0">
                      <a:pos x="3" y="6"/>
                    </a:cxn>
                  </a:cxnLst>
                  <a:rect l="0" t="0" r="r" b="b"/>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1" name="Freeform 395"/>
                <p:cNvSpPr>
                  <a:spLocks/>
                </p:cNvSpPr>
                <p:nvPr/>
              </p:nvSpPr>
              <p:spPr bwMode="auto">
                <a:xfrm>
                  <a:off x="4142" y="1004"/>
                  <a:ext cx="59" cy="30"/>
                </a:xfrm>
                <a:custGeom>
                  <a:avLst/>
                  <a:gdLst/>
                  <a:ahLst/>
                  <a:cxnLst>
                    <a:cxn ang="0">
                      <a:pos x="17" y="0"/>
                    </a:cxn>
                    <a:cxn ang="0">
                      <a:pos x="24" y="1"/>
                    </a:cxn>
                    <a:cxn ang="0">
                      <a:pos x="31" y="3"/>
                    </a:cxn>
                    <a:cxn ang="0">
                      <a:pos x="37" y="8"/>
                    </a:cxn>
                    <a:cxn ang="0">
                      <a:pos x="43" y="11"/>
                    </a:cxn>
                    <a:cxn ang="0">
                      <a:pos x="47" y="15"/>
                    </a:cxn>
                    <a:cxn ang="0">
                      <a:pos x="52" y="21"/>
                    </a:cxn>
                    <a:cxn ang="0">
                      <a:pos x="56" y="26"/>
                    </a:cxn>
                    <a:cxn ang="0">
                      <a:pos x="59" y="30"/>
                    </a:cxn>
                    <a:cxn ang="0">
                      <a:pos x="45" y="30"/>
                    </a:cxn>
                    <a:cxn ang="0">
                      <a:pos x="38" y="29"/>
                    </a:cxn>
                    <a:cxn ang="0">
                      <a:pos x="29" y="26"/>
                    </a:cxn>
                    <a:cxn ang="0">
                      <a:pos x="19" y="21"/>
                    </a:cxn>
                    <a:cxn ang="0">
                      <a:pos x="9" y="15"/>
                    </a:cxn>
                    <a:cxn ang="0">
                      <a:pos x="5" y="12"/>
                    </a:cxn>
                    <a:cxn ang="0">
                      <a:pos x="3" y="9"/>
                    </a:cxn>
                    <a:cxn ang="0">
                      <a:pos x="0" y="8"/>
                    </a:cxn>
                    <a:cxn ang="0">
                      <a:pos x="0" y="4"/>
                    </a:cxn>
                    <a:cxn ang="0">
                      <a:pos x="1" y="3"/>
                    </a:cxn>
                    <a:cxn ang="0">
                      <a:pos x="4" y="1"/>
                    </a:cxn>
                    <a:cxn ang="0">
                      <a:pos x="9" y="0"/>
                    </a:cxn>
                    <a:cxn ang="0">
                      <a:pos x="17" y="0"/>
                    </a:cxn>
                  </a:cxnLst>
                  <a:rect l="0" t="0" r="r" b="b"/>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96"/>
                <p:cNvSpPr>
                  <a:spLocks/>
                </p:cNvSpPr>
                <p:nvPr/>
              </p:nvSpPr>
              <p:spPr bwMode="auto">
                <a:xfrm>
                  <a:off x="4191" y="1014"/>
                  <a:ext cx="26" cy="20"/>
                </a:xfrm>
                <a:custGeom>
                  <a:avLst/>
                  <a:gdLst/>
                  <a:ahLst/>
                  <a:cxnLst>
                    <a:cxn ang="0">
                      <a:pos x="0" y="6"/>
                    </a:cxn>
                    <a:cxn ang="0">
                      <a:pos x="4" y="4"/>
                    </a:cxn>
                    <a:cxn ang="0">
                      <a:pos x="8" y="3"/>
                    </a:cxn>
                    <a:cxn ang="0">
                      <a:pos x="12" y="1"/>
                    </a:cxn>
                    <a:cxn ang="0">
                      <a:pos x="14" y="1"/>
                    </a:cxn>
                    <a:cxn ang="0">
                      <a:pos x="17" y="1"/>
                    </a:cxn>
                    <a:cxn ang="0">
                      <a:pos x="20" y="0"/>
                    </a:cxn>
                    <a:cxn ang="0">
                      <a:pos x="22" y="0"/>
                    </a:cxn>
                    <a:cxn ang="0">
                      <a:pos x="26" y="0"/>
                    </a:cxn>
                    <a:cxn ang="0">
                      <a:pos x="26" y="1"/>
                    </a:cxn>
                    <a:cxn ang="0">
                      <a:pos x="26" y="3"/>
                    </a:cxn>
                    <a:cxn ang="0">
                      <a:pos x="26" y="4"/>
                    </a:cxn>
                    <a:cxn ang="0">
                      <a:pos x="26" y="6"/>
                    </a:cxn>
                    <a:cxn ang="0">
                      <a:pos x="26" y="8"/>
                    </a:cxn>
                    <a:cxn ang="0">
                      <a:pos x="26" y="9"/>
                    </a:cxn>
                    <a:cxn ang="0">
                      <a:pos x="26" y="11"/>
                    </a:cxn>
                    <a:cxn ang="0">
                      <a:pos x="25" y="12"/>
                    </a:cxn>
                    <a:cxn ang="0">
                      <a:pos x="25" y="16"/>
                    </a:cxn>
                    <a:cxn ang="0">
                      <a:pos x="23" y="17"/>
                    </a:cxn>
                    <a:cxn ang="0">
                      <a:pos x="22" y="19"/>
                    </a:cxn>
                    <a:cxn ang="0">
                      <a:pos x="20" y="19"/>
                    </a:cxn>
                    <a:cxn ang="0">
                      <a:pos x="18" y="20"/>
                    </a:cxn>
                    <a:cxn ang="0">
                      <a:pos x="17" y="20"/>
                    </a:cxn>
                    <a:cxn ang="0">
                      <a:pos x="13" y="20"/>
                    </a:cxn>
                    <a:cxn ang="0">
                      <a:pos x="9" y="19"/>
                    </a:cxn>
                    <a:cxn ang="0">
                      <a:pos x="7" y="17"/>
                    </a:cxn>
                    <a:cxn ang="0">
                      <a:pos x="4" y="13"/>
                    </a:cxn>
                    <a:cxn ang="0">
                      <a:pos x="2" y="12"/>
                    </a:cxn>
                    <a:cxn ang="0">
                      <a:pos x="1" y="9"/>
                    </a:cxn>
                    <a:cxn ang="0">
                      <a:pos x="0" y="8"/>
                    </a:cxn>
                    <a:cxn ang="0">
                      <a:pos x="0" y="6"/>
                    </a:cxn>
                  </a:cxnLst>
                  <a:rect l="0" t="0" r="r" b="b"/>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Freeform 397"/>
                <p:cNvSpPr>
                  <a:spLocks/>
                </p:cNvSpPr>
                <p:nvPr/>
              </p:nvSpPr>
              <p:spPr bwMode="auto">
                <a:xfrm>
                  <a:off x="4212" y="1024"/>
                  <a:ext cx="37" cy="22"/>
                </a:xfrm>
                <a:custGeom>
                  <a:avLst/>
                  <a:gdLst/>
                  <a:ahLst/>
                  <a:cxnLst>
                    <a:cxn ang="0">
                      <a:pos x="37" y="17"/>
                    </a:cxn>
                    <a:cxn ang="0">
                      <a:pos x="35" y="20"/>
                    </a:cxn>
                    <a:cxn ang="0">
                      <a:pos x="32" y="21"/>
                    </a:cxn>
                    <a:cxn ang="0">
                      <a:pos x="30" y="22"/>
                    </a:cxn>
                    <a:cxn ang="0">
                      <a:pos x="26" y="22"/>
                    </a:cxn>
                    <a:cxn ang="0">
                      <a:pos x="23" y="22"/>
                    </a:cxn>
                    <a:cxn ang="0">
                      <a:pos x="21" y="22"/>
                    </a:cxn>
                    <a:cxn ang="0">
                      <a:pos x="18" y="22"/>
                    </a:cxn>
                    <a:cxn ang="0">
                      <a:pos x="17" y="22"/>
                    </a:cxn>
                    <a:cxn ang="0">
                      <a:pos x="15" y="22"/>
                    </a:cxn>
                    <a:cxn ang="0">
                      <a:pos x="12" y="21"/>
                    </a:cxn>
                    <a:cxn ang="0">
                      <a:pos x="10" y="20"/>
                    </a:cxn>
                    <a:cxn ang="0">
                      <a:pos x="6" y="18"/>
                    </a:cxn>
                    <a:cxn ang="0">
                      <a:pos x="4" y="15"/>
                    </a:cxn>
                    <a:cxn ang="0">
                      <a:pos x="3" y="13"/>
                    </a:cxn>
                    <a:cxn ang="0">
                      <a:pos x="2" y="10"/>
                    </a:cxn>
                    <a:cxn ang="0">
                      <a:pos x="0" y="9"/>
                    </a:cxn>
                    <a:cxn ang="0">
                      <a:pos x="2" y="4"/>
                    </a:cxn>
                    <a:cxn ang="0">
                      <a:pos x="2" y="1"/>
                    </a:cxn>
                    <a:cxn ang="0">
                      <a:pos x="4" y="0"/>
                    </a:cxn>
                    <a:cxn ang="0">
                      <a:pos x="6" y="0"/>
                    </a:cxn>
                    <a:cxn ang="0">
                      <a:pos x="12" y="0"/>
                    </a:cxn>
                    <a:cxn ang="0">
                      <a:pos x="19" y="4"/>
                    </a:cxn>
                    <a:cxn ang="0">
                      <a:pos x="25" y="8"/>
                    </a:cxn>
                    <a:cxn ang="0">
                      <a:pos x="31" y="12"/>
                    </a:cxn>
                    <a:cxn ang="0">
                      <a:pos x="36" y="15"/>
                    </a:cxn>
                    <a:cxn ang="0">
                      <a:pos x="37" y="17"/>
                    </a:cxn>
                  </a:cxnLst>
                  <a:rect l="0" t="0" r="r" b="b"/>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98"/>
                <p:cNvSpPr>
                  <a:spLocks/>
                </p:cNvSpPr>
                <p:nvPr/>
              </p:nvSpPr>
              <p:spPr bwMode="auto">
                <a:xfrm>
                  <a:off x="4051" y="1004"/>
                  <a:ext cx="44" cy="20"/>
                </a:xfrm>
                <a:custGeom>
                  <a:avLst/>
                  <a:gdLst/>
                  <a:ahLst/>
                  <a:cxnLst>
                    <a:cxn ang="0">
                      <a:pos x="0" y="7"/>
                    </a:cxn>
                    <a:cxn ang="0">
                      <a:pos x="2" y="7"/>
                    </a:cxn>
                    <a:cxn ang="0">
                      <a:pos x="6" y="4"/>
                    </a:cxn>
                    <a:cxn ang="0">
                      <a:pos x="9" y="4"/>
                    </a:cxn>
                    <a:cxn ang="0">
                      <a:pos x="14" y="3"/>
                    </a:cxn>
                    <a:cxn ang="0">
                      <a:pos x="17" y="1"/>
                    </a:cxn>
                    <a:cxn ang="0">
                      <a:pos x="20" y="1"/>
                    </a:cxn>
                    <a:cxn ang="0">
                      <a:pos x="22" y="0"/>
                    </a:cxn>
                    <a:cxn ang="0">
                      <a:pos x="24" y="0"/>
                    </a:cxn>
                    <a:cxn ang="0">
                      <a:pos x="44" y="20"/>
                    </a:cxn>
                    <a:cxn ang="0">
                      <a:pos x="40" y="20"/>
                    </a:cxn>
                    <a:cxn ang="0">
                      <a:pos x="35" y="19"/>
                    </a:cxn>
                    <a:cxn ang="0">
                      <a:pos x="28" y="16"/>
                    </a:cxn>
                    <a:cxn ang="0">
                      <a:pos x="21" y="12"/>
                    </a:cxn>
                    <a:cxn ang="0">
                      <a:pos x="15" y="8"/>
                    </a:cxn>
                    <a:cxn ang="0">
                      <a:pos x="8" y="7"/>
                    </a:cxn>
                    <a:cxn ang="0">
                      <a:pos x="3" y="4"/>
                    </a:cxn>
                    <a:cxn ang="0">
                      <a:pos x="0" y="7"/>
                    </a:cxn>
                  </a:cxnLst>
                  <a:rect l="0" t="0" r="r" b="b"/>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Freeform 399"/>
                <p:cNvSpPr>
                  <a:spLocks/>
                </p:cNvSpPr>
                <p:nvPr/>
              </p:nvSpPr>
              <p:spPr bwMode="auto">
                <a:xfrm>
                  <a:off x="4260" y="959"/>
                  <a:ext cx="102" cy="33"/>
                </a:xfrm>
                <a:custGeom>
                  <a:avLst/>
                  <a:gdLst/>
                  <a:ahLst/>
                  <a:cxnLst>
                    <a:cxn ang="0">
                      <a:pos x="0" y="5"/>
                    </a:cxn>
                    <a:cxn ang="0">
                      <a:pos x="6" y="2"/>
                    </a:cxn>
                    <a:cxn ang="0">
                      <a:pos x="13" y="0"/>
                    </a:cxn>
                    <a:cxn ang="0">
                      <a:pos x="19" y="0"/>
                    </a:cxn>
                    <a:cxn ang="0">
                      <a:pos x="26" y="3"/>
                    </a:cxn>
                    <a:cxn ang="0">
                      <a:pos x="32" y="6"/>
                    </a:cxn>
                    <a:cxn ang="0">
                      <a:pos x="37" y="11"/>
                    </a:cxn>
                    <a:cxn ang="0">
                      <a:pos x="39" y="15"/>
                    </a:cxn>
                    <a:cxn ang="0">
                      <a:pos x="42" y="18"/>
                    </a:cxn>
                    <a:cxn ang="0">
                      <a:pos x="43" y="18"/>
                    </a:cxn>
                    <a:cxn ang="0">
                      <a:pos x="44" y="17"/>
                    </a:cxn>
                    <a:cxn ang="0">
                      <a:pos x="44" y="14"/>
                    </a:cxn>
                    <a:cxn ang="0">
                      <a:pos x="45" y="13"/>
                    </a:cxn>
                    <a:cxn ang="0">
                      <a:pos x="45" y="11"/>
                    </a:cxn>
                    <a:cxn ang="0">
                      <a:pos x="45" y="7"/>
                    </a:cxn>
                    <a:cxn ang="0">
                      <a:pos x="45" y="6"/>
                    </a:cxn>
                    <a:cxn ang="0">
                      <a:pos x="45" y="5"/>
                    </a:cxn>
                    <a:cxn ang="0">
                      <a:pos x="52" y="6"/>
                    </a:cxn>
                    <a:cxn ang="0">
                      <a:pos x="59" y="6"/>
                    </a:cxn>
                    <a:cxn ang="0">
                      <a:pos x="68" y="7"/>
                    </a:cxn>
                    <a:cxn ang="0">
                      <a:pos x="77" y="11"/>
                    </a:cxn>
                    <a:cxn ang="0">
                      <a:pos x="85" y="14"/>
                    </a:cxn>
                    <a:cxn ang="0">
                      <a:pos x="93" y="17"/>
                    </a:cxn>
                    <a:cxn ang="0">
                      <a:pos x="99" y="21"/>
                    </a:cxn>
                    <a:cxn ang="0">
                      <a:pos x="102" y="28"/>
                    </a:cxn>
                    <a:cxn ang="0">
                      <a:pos x="96" y="30"/>
                    </a:cxn>
                    <a:cxn ang="0">
                      <a:pos x="89" y="32"/>
                    </a:cxn>
                    <a:cxn ang="0">
                      <a:pos x="82" y="32"/>
                    </a:cxn>
                    <a:cxn ang="0">
                      <a:pos x="73" y="33"/>
                    </a:cxn>
                    <a:cxn ang="0">
                      <a:pos x="65" y="33"/>
                    </a:cxn>
                    <a:cxn ang="0">
                      <a:pos x="58" y="33"/>
                    </a:cxn>
                    <a:cxn ang="0">
                      <a:pos x="52" y="32"/>
                    </a:cxn>
                    <a:cxn ang="0">
                      <a:pos x="48" y="32"/>
                    </a:cxn>
                    <a:cxn ang="0">
                      <a:pos x="45" y="32"/>
                    </a:cxn>
                    <a:cxn ang="0">
                      <a:pos x="42" y="33"/>
                    </a:cxn>
                    <a:cxn ang="0">
                      <a:pos x="38" y="33"/>
                    </a:cxn>
                    <a:cxn ang="0">
                      <a:pos x="33" y="33"/>
                    </a:cxn>
                    <a:cxn ang="0">
                      <a:pos x="28" y="32"/>
                    </a:cxn>
                    <a:cxn ang="0">
                      <a:pos x="24" y="32"/>
                    </a:cxn>
                    <a:cxn ang="0">
                      <a:pos x="22" y="30"/>
                    </a:cxn>
                    <a:cxn ang="0">
                      <a:pos x="22" y="28"/>
                    </a:cxn>
                    <a:cxn ang="0">
                      <a:pos x="17" y="26"/>
                    </a:cxn>
                    <a:cxn ang="0">
                      <a:pos x="13" y="26"/>
                    </a:cxn>
                    <a:cxn ang="0">
                      <a:pos x="11" y="24"/>
                    </a:cxn>
                    <a:cxn ang="0">
                      <a:pos x="10" y="21"/>
                    </a:cxn>
                    <a:cxn ang="0">
                      <a:pos x="8" y="20"/>
                    </a:cxn>
                    <a:cxn ang="0">
                      <a:pos x="6" y="18"/>
                    </a:cxn>
                    <a:cxn ang="0">
                      <a:pos x="4" y="17"/>
                    </a:cxn>
                    <a:cxn ang="0">
                      <a:pos x="0" y="17"/>
                    </a:cxn>
                    <a:cxn ang="0">
                      <a:pos x="0" y="15"/>
                    </a:cxn>
                    <a:cxn ang="0">
                      <a:pos x="0" y="14"/>
                    </a:cxn>
                    <a:cxn ang="0">
                      <a:pos x="0" y="13"/>
                    </a:cxn>
                    <a:cxn ang="0">
                      <a:pos x="0" y="11"/>
                    </a:cxn>
                    <a:cxn ang="0">
                      <a:pos x="0" y="10"/>
                    </a:cxn>
                    <a:cxn ang="0">
                      <a:pos x="0" y="7"/>
                    </a:cxn>
                    <a:cxn ang="0">
                      <a:pos x="0" y="5"/>
                    </a:cxn>
                  </a:cxnLst>
                  <a:rect l="0" t="0" r="r" b="b"/>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400"/>
                <p:cNvSpPr>
                  <a:spLocks/>
                </p:cNvSpPr>
                <p:nvPr/>
              </p:nvSpPr>
              <p:spPr bwMode="auto">
                <a:xfrm>
                  <a:off x="4373" y="966"/>
                  <a:ext cx="72" cy="29"/>
                </a:xfrm>
                <a:custGeom>
                  <a:avLst/>
                  <a:gdLst/>
                  <a:ahLst/>
                  <a:cxnLst>
                    <a:cxn ang="0">
                      <a:pos x="29" y="10"/>
                    </a:cxn>
                    <a:cxn ang="0">
                      <a:pos x="30" y="10"/>
                    </a:cxn>
                    <a:cxn ang="0">
                      <a:pos x="31" y="10"/>
                    </a:cxn>
                    <a:cxn ang="0">
                      <a:pos x="32" y="10"/>
                    </a:cxn>
                    <a:cxn ang="0">
                      <a:pos x="33" y="10"/>
                    </a:cxn>
                    <a:cxn ang="0">
                      <a:pos x="35" y="10"/>
                    </a:cxn>
                    <a:cxn ang="0">
                      <a:pos x="36" y="10"/>
                    </a:cxn>
                    <a:cxn ang="0">
                      <a:pos x="37" y="10"/>
                    </a:cxn>
                    <a:cxn ang="0">
                      <a:pos x="38" y="10"/>
                    </a:cxn>
                    <a:cxn ang="0">
                      <a:pos x="39" y="8"/>
                    </a:cxn>
                    <a:cxn ang="0">
                      <a:pos x="39" y="6"/>
                    </a:cxn>
                    <a:cxn ang="0">
                      <a:pos x="39" y="5"/>
                    </a:cxn>
                    <a:cxn ang="0">
                      <a:pos x="39" y="3"/>
                    </a:cxn>
                    <a:cxn ang="0">
                      <a:pos x="39" y="2"/>
                    </a:cxn>
                    <a:cxn ang="0">
                      <a:pos x="39" y="0"/>
                    </a:cxn>
                    <a:cxn ang="0">
                      <a:pos x="43" y="5"/>
                    </a:cxn>
                    <a:cxn ang="0">
                      <a:pos x="46" y="8"/>
                    </a:cxn>
                    <a:cxn ang="0">
                      <a:pos x="50" y="10"/>
                    </a:cxn>
                    <a:cxn ang="0">
                      <a:pos x="56" y="11"/>
                    </a:cxn>
                    <a:cxn ang="0">
                      <a:pos x="59" y="14"/>
                    </a:cxn>
                    <a:cxn ang="0">
                      <a:pos x="64" y="15"/>
                    </a:cxn>
                    <a:cxn ang="0">
                      <a:pos x="69" y="18"/>
                    </a:cxn>
                    <a:cxn ang="0">
                      <a:pos x="72" y="23"/>
                    </a:cxn>
                    <a:cxn ang="0">
                      <a:pos x="64" y="23"/>
                    </a:cxn>
                    <a:cxn ang="0">
                      <a:pos x="57" y="25"/>
                    </a:cxn>
                    <a:cxn ang="0">
                      <a:pos x="50" y="26"/>
                    </a:cxn>
                    <a:cxn ang="0">
                      <a:pos x="44" y="29"/>
                    </a:cxn>
                    <a:cxn ang="0">
                      <a:pos x="39" y="29"/>
                    </a:cxn>
                    <a:cxn ang="0">
                      <a:pos x="33" y="29"/>
                    </a:cxn>
                    <a:cxn ang="0">
                      <a:pos x="29" y="28"/>
                    </a:cxn>
                    <a:cxn ang="0">
                      <a:pos x="25" y="23"/>
                    </a:cxn>
                    <a:cxn ang="0">
                      <a:pos x="20" y="21"/>
                    </a:cxn>
                    <a:cxn ang="0">
                      <a:pos x="16" y="20"/>
                    </a:cxn>
                    <a:cxn ang="0">
                      <a:pos x="11" y="18"/>
                    </a:cxn>
                    <a:cxn ang="0">
                      <a:pos x="7" y="17"/>
                    </a:cxn>
                    <a:cxn ang="0">
                      <a:pos x="5" y="15"/>
                    </a:cxn>
                    <a:cxn ang="0">
                      <a:pos x="3" y="13"/>
                    </a:cxn>
                    <a:cxn ang="0">
                      <a:pos x="0" y="10"/>
                    </a:cxn>
                    <a:cxn ang="0">
                      <a:pos x="0" y="6"/>
                    </a:cxn>
                    <a:cxn ang="0">
                      <a:pos x="4" y="6"/>
                    </a:cxn>
                    <a:cxn ang="0">
                      <a:pos x="7" y="8"/>
                    </a:cxn>
                    <a:cxn ang="0">
                      <a:pos x="11" y="8"/>
                    </a:cxn>
                    <a:cxn ang="0">
                      <a:pos x="13" y="8"/>
                    </a:cxn>
                    <a:cxn ang="0">
                      <a:pos x="17" y="10"/>
                    </a:cxn>
                    <a:cxn ang="0">
                      <a:pos x="21" y="10"/>
                    </a:cxn>
                    <a:cxn ang="0">
                      <a:pos x="25" y="10"/>
                    </a:cxn>
                    <a:cxn ang="0">
                      <a:pos x="29" y="10"/>
                    </a:cxn>
                  </a:cxnLst>
                  <a:rect l="0" t="0" r="r" b="b"/>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1"/>
                <p:cNvSpPr>
                  <a:spLocks/>
                </p:cNvSpPr>
                <p:nvPr/>
              </p:nvSpPr>
              <p:spPr bwMode="auto">
                <a:xfrm>
                  <a:off x="4345" y="1001"/>
                  <a:ext cx="47" cy="15"/>
                </a:xfrm>
                <a:custGeom>
                  <a:avLst/>
                  <a:gdLst/>
                  <a:ahLst/>
                  <a:cxnLst>
                    <a:cxn ang="0">
                      <a:pos x="47" y="13"/>
                    </a:cxn>
                    <a:cxn ang="0">
                      <a:pos x="46" y="8"/>
                    </a:cxn>
                    <a:cxn ang="0">
                      <a:pos x="44" y="5"/>
                    </a:cxn>
                    <a:cxn ang="0">
                      <a:pos x="43" y="2"/>
                    </a:cxn>
                    <a:cxn ang="0">
                      <a:pos x="42" y="2"/>
                    </a:cxn>
                    <a:cxn ang="0">
                      <a:pos x="41" y="0"/>
                    </a:cxn>
                    <a:cxn ang="0">
                      <a:pos x="40" y="2"/>
                    </a:cxn>
                    <a:cxn ang="0">
                      <a:pos x="37" y="5"/>
                    </a:cxn>
                    <a:cxn ang="0">
                      <a:pos x="36" y="10"/>
                    </a:cxn>
                    <a:cxn ang="0">
                      <a:pos x="24" y="10"/>
                    </a:cxn>
                    <a:cxn ang="0">
                      <a:pos x="22" y="10"/>
                    </a:cxn>
                    <a:cxn ang="0">
                      <a:pos x="18" y="8"/>
                    </a:cxn>
                    <a:cxn ang="0">
                      <a:pos x="16" y="8"/>
                    </a:cxn>
                    <a:cxn ang="0">
                      <a:pos x="15" y="7"/>
                    </a:cxn>
                    <a:cxn ang="0">
                      <a:pos x="13" y="5"/>
                    </a:cxn>
                    <a:cxn ang="0">
                      <a:pos x="10" y="3"/>
                    </a:cxn>
                    <a:cxn ang="0">
                      <a:pos x="8" y="2"/>
                    </a:cxn>
                    <a:cxn ang="0">
                      <a:pos x="7" y="0"/>
                    </a:cxn>
                    <a:cxn ang="0">
                      <a:pos x="6" y="3"/>
                    </a:cxn>
                    <a:cxn ang="0">
                      <a:pos x="4" y="5"/>
                    </a:cxn>
                    <a:cxn ang="0">
                      <a:pos x="4" y="7"/>
                    </a:cxn>
                    <a:cxn ang="0">
                      <a:pos x="3" y="8"/>
                    </a:cxn>
                    <a:cxn ang="0">
                      <a:pos x="2" y="8"/>
                    </a:cxn>
                    <a:cxn ang="0">
                      <a:pos x="2" y="10"/>
                    </a:cxn>
                    <a:cxn ang="0">
                      <a:pos x="1" y="12"/>
                    </a:cxn>
                    <a:cxn ang="0">
                      <a:pos x="0" y="13"/>
                    </a:cxn>
                    <a:cxn ang="0">
                      <a:pos x="6" y="13"/>
                    </a:cxn>
                    <a:cxn ang="0">
                      <a:pos x="10" y="13"/>
                    </a:cxn>
                    <a:cxn ang="0">
                      <a:pos x="16" y="13"/>
                    </a:cxn>
                    <a:cxn ang="0">
                      <a:pos x="20" y="13"/>
                    </a:cxn>
                    <a:cxn ang="0">
                      <a:pos x="22" y="13"/>
                    </a:cxn>
                    <a:cxn ang="0">
                      <a:pos x="26" y="13"/>
                    </a:cxn>
                    <a:cxn ang="0">
                      <a:pos x="28" y="13"/>
                    </a:cxn>
                    <a:cxn ang="0">
                      <a:pos x="32" y="13"/>
                    </a:cxn>
                    <a:cxn ang="0">
                      <a:pos x="34" y="13"/>
                    </a:cxn>
                    <a:cxn ang="0">
                      <a:pos x="37" y="13"/>
                    </a:cxn>
                    <a:cxn ang="0">
                      <a:pos x="39" y="13"/>
                    </a:cxn>
                    <a:cxn ang="0">
                      <a:pos x="41" y="15"/>
                    </a:cxn>
                    <a:cxn ang="0">
                      <a:pos x="43" y="15"/>
                    </a:cxn>
                    <a:cxn ang="0">
                      <a:pos x="44" y="15"/>
                    </a:cxn>
                    <a:cxn ang="0">
                      <a:pos x="46" y="15"/>
                    </a:cxn>
                    <a:cxn ang="0">
                      <a:pos x="47" y="13"/>
                    </a:cxn>
                  </a:cxnLst>
                  <a:rect l="0" t="0" r="r" b="b"/>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8" name="Freeform 402"/>
                <p:cNvSpPr>
                  <a:spLocks/>
                </p:cNvSpPr>
                <p:nvPr/>
              </p:nvSpPr>
              <p:spPr bwMode="auto">
                <a:xfrm>
                  <a:off x="3749" y="944"/>
                  <a:ext cx="11" cy="9"/>
                </a:xfrm>
                <a:custGeom>
                  <a:avLst/>
                  <a:gdLst/>
                  <a:ahLst/>
                  <a:cxnLst>
                    <a:cxn ang="0">
                      <a:pos x="0" y="9"/>
                    </a:cxn>
                    <a:cxn ang="0">
                      <a:pos x="0" y="9"/>
                    </a:cxn>
                    <a:cxn ang="0">
                      <a:pos x="2" y="8"/>
                    </a:cxn>
                    <a:cxn ang="0">
                      <a:pos x="4" y="5"/>
                    </a:cxn>
                    <a:cxn ang="0">
                      <a:pos x="5" y="4"/>
                    </a:cxn>
                    <a:cxn ang="0">
                      <a:pos x="6" y="3"/>
                    </a:cxn>
                    <a:cxn ang="0">
                      <a:pos x="7" y="3"/>
                    </a:cxn>
                    <a:cxn ang="0">
                      <a:pos x="10" y="0"/>
                    </a:cxn>
                    <a:cxn ang="0">
                      <a:pos x="11" y="0"/>
                    </a:cxn>
                    <a:cxn ang="0">
                      <a:pos x="11" y="9"/>
                    </a:cxn>
                    <a:cxn ang="0">
                      <a:pos x="10" y="9"/>
                    </a:cxn>
                    <a:cxn ang="0">
                      <a:pos x="7" y="9"/>
                    </a:cxn>
                    <a:cxn ang="0">
                      <a:pos x="6" y="9"/>
                    </a:cxn>
                    <a:cxn ang="0">
                      <a:pos x="5" y="9"/>
                    </a:cxn>
                    <a:cxn ang="0">
                      <a:pos x="0" y="9"/>
                    </a:cxn>
                  </a:cxnLst>
                  <a:rect l="0" t="0" r="r" b="b"/>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9" name="Freeform 403"/>
                <p:cNvSpPr>
                  <a:spLocks/>
                </p:cNvSpPr>
                <p:nvPr/>
              </p:nvSpPr>
              <p:spPr bwMode="auto">
                <a:xfrm>
                  <a:off x="4274" y="997"/>
                  <a:ext cx="13" cy="12"/>
                </a:xfrm>
                <a:custGeom>
                  <a:avLst/>
                  <a:gdLst/>
                  <a:ahLst/>
                  <a:cxnLst>
                    <a:cxn ang="0">
                      <a:pos x="13" y="12"/>
                    </a:cxn>
                    <a:cxn ang="0">
                      <a:pos x="13" y="10"/>
                    </a:cxn>
                    <a:cxn ang="0">
                      <a:pos x="13" y="8"/>
                    </a:cxn>
                    <a:cxn ang="0">
                      <a:pos x="13" y="7"/>
                    </a:cxn>
                    <a:cxn ang="0">
                      <a:pos x="13" y="5"/>
                    </a:cxn>
                    <a:cxn ang="0">
                      <a:pos x="13" y="4"/>
                    </a:cxn>
                    <a:cxn ang="0">
                      <a:pos x="13" y="1"/>
                    </a:cxn>
                    <a:cxn ang="0">
                      <a:pos x="13" y="0"/>
                    </a:cxn>
                    <a:cxn ang="0">
                      <a:pos x="0" y="0"/>
                    </a:cxn>
                    <a:cxn ang="0">
                      <a:pos x="2" y="1"/>
                    </a:cxn>
                    <a:cxn ang="0">
                      <a:pos x="5" y="4"/>
                    </a:cxn>
                    <a:cxn ang="0">
                      <a:pos x="6" y="5"/>
                    </a:cxn>
                    <a:cxn ang="0">
                      <a:pos x="7" y="7"/>
                    </a:cxn>
                    <a:cxn ang="0">
                      <a:pos x="9" y="8"/>
                    </a:cxn>
                    <a:cxn ang="0">
                      <a:pos x="11" y="10"/>
                    </a:cxn>
                    <a:cxn ang="0">
                      <a:pos x="12" y="10"/>
                    </a:cxn>
                    <a:cxn ang="0">
                      <a:pos x="13" y="12"/>
                    </a:cxn>
                  </a:cxnLst>
                  <a:rect l="0" t="0" r="r" b="b"/>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0" name="Freeform 404"/>
                <p:cNvSpPr>
                  <a:spLocks/>
                </p:cNvSpPr>
                <p:nvPr/>
              </p:nvSpPr>
              <p:spPr bwMode="auto">
                <a:xfrm>
                  <a:off x="4242" y="972"/>
                  <a:ext cx="9" cy="9"/>
                </a:xfrm>
                <a:custGeom>
                  <a:avLst/>
                  <a:gdLst/>
                  <a:ahLst/>
                  <a:cxnLst>
                    <a:cxn ang="0">
                      <a:pos x="0" y="0"/>
                    </a:cxn>
                    <a:cxn ang="0">
                      <a:pos x="9" y="9"/>
                    </a:cxn>
                    <a:cxn ang="0">
                      <a:pos x="9" y="8"/>
                    </a:cxn>
                    <a:cxn ang="0">
                      <a:pos x="9" y="5"/>
                    </a:cxn>
                    <a:cxn ang="0">
                      <a:pos x="9" y="4"/>
                    </a:cxn>
                    <a:cxn ang="0">
                      <a:pos x="9" y="1"/>
                    </a:cxn>
                    <a:cxn ang="0">
                      <a:pos x="9" y="0"/>
                    </a:cxn>
                    <a:cxn ang="0">
                      <a:pos x="0" y="0"/>
                    </a:cxn>
                  </a:cxnLst>
                  <a:rect l="0" t="0" r="r" b="b"/>
                  <a:pathLst>
                    <a:path w="9" h="9">
                      <a:moveTo>
                        <a:pt x="0" y="0"/>
                      </a:moveTo>
                      <a:lnTo>
                        <a:pt x="9" y="9"/>
                      </a:lnTo>
                      <a:lnTo>
                        <a:pt x="9" y="8"/>
                      </a:lnTo>
                      <a:lnTo>
                        <a:pt x="9" y="5"/>
                      </a:lnTo>
                      <a:lnTo>
                        <a:pt x="9" y="4"/>
                      </a:lnTo>
                      <a:lnTo>
                        <a:pt x="9" y="1"/>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1" name="Freeform 405"/>
                <p:cNvSpPr>
                  <a:spLocks/>
                </p:cNvSpPr>
                <p:nvPr/>
              </p:nvSpPr>
              <p:spPr bwMode="auto">
                <a:xfrm>
                  <a:off x="4885" y="1039"/>
                  <a:ext cx="41" cy="24"/>
                </a:xfrm>
                <a:custGeom>
                  <a:avLst/>
                  <a:gdLst/>
                  <a:ahLst/>
                  <a:cxnLst>
                    <a:cxn ang="0">
                      <a:pos x="2" y="20"/>
                    </a:cxn>
                    <a:cxn ang="0">
                      <a:pos x="2" y="20"/>
                    </a:cxn>
                    <a:cxn ang="0">
                      <a:pos x="1" y="19"/>
                    </a:cxn>
                    <a:cxn ang="0">
                      <a:pos x="1" y="16"/>
                    </a:cxn>
                    <a:cxn ang="0">
                      <a:pos x="1" y="15"/>
                    </a:cxn>
                    <a:cxn ang="0">
                      <a:pos x="1" y="13"/>
                    </a:cxn>
                    <a:cxn ang="0">
                      <a:pos x="1" y="12"/>
                    </a:cxn>
                    <a:cxn ang="0">
                      <a:pos x="0" y="9"/>
                    </a:cxn>
                    <a:cxn ang="0">
                      <a:pos x="2" y="5"/>
                    </a:cxn>
                    <a:cxn ang="0">
                      <a:pos x="5" y="4"/>
                    </a:cxn>
                    <a:cxn ang="0">
                      <a:pos x="7" y="3"/>
                    </a:cxn>
                    <a:cxn ang="0">
                      <a:pos x="11" y="3"/>
                    </a:cxn>
                    <a:cxn ang="0">
                      <a:pos x="12" y="1"/>
                    </a:cxn>
                    <a:cxn ang="0">
                      <a:pos x="14" y="1"/>
                    </a:cxn>
                    <a:cxn ang="0">
                      <a:pos x="16" y="1"/>
                    </a:cxn>
                    <a:cxn ang="0">
                      <a:pos x="19" y="0"/>
                    </a:cxn>
                    <a:cxn ang="0">
                      <a:pos x="20" y="4"/>
                    </a:cxn>
                    <a:cxn ang="0">
                      <a:pos x="24" y="5"/>
                    </a:cxn>
                    <a:cxn ang="0">
                      <a:pos x="26" y="9"/>
                    </a:cxn>
                    <a:cxn ang="0">
                      <a:pos x="30" y="11"/>
                    </a:cxn>
                    <a:cxn ang="0">
                      <a:pos x="33" y="12"/>
                    </a:cxn>
                    <a:cxn ang="0">
                      <a:pos x="37" y="13"/>
                    </a:cxn>
                    <a:cxn ang="0">
                      <a:pos x="39" y="16"/>
                    </a:cxn>
                    <a:cxn ang="0">
                      <a:pos x="41" y="20"/>
                    </a:cxn>
                    <a:cxn ang="0">
                      <a:pos x="38" y="21"/>
                    </a:cxn>
                    <a:cxn ang="0">
                      <a:pos x="35" y="21"/>
                    </a:cxn>
                    <a:cxn ang="0">
                      <a:pos x="32" y="23"/>
                    </a:cxn>
                    <a:cxn ang="0">
                      <a:pos x="28" y="23"/>
                    </a:cxn>
                    <a:cxn ang="0">
                      <a:pos x="26" y="24"/>
                    </a:cxn>
                    <a:cxn ang="0">
                      <a:pos x="22" y="24"/>
                    </a:cxn>
                    <a:cxn ang="0">
                      <a:pos x="20" y="24"/>
                    </a:cxn>
                    <a:cxn ang="0">
                      <a:pos x="16" y="24"/>
                    </a:cxn>
                    <a:cxn ang="0">
                      <a:pos x="14" y="24"/>
                    </a:cxn>
                    <a:cxn ang="0">
                      <a:pos x="12" y="24"/>
                    </a:cxn>
                    <a:cxn ang="0">
                      <a:pos x="8" y="23"/>
                    </a:cxn>
                    <a:cxn ang="0">
                      <a:pos x="7" y="23"/>
                    </a:cxn>
                    <a:cxn ang="0">
                      <a:pos x="5" y="21"/>
                    </a:cxn>
                    <a:cxn ang="0">
                      <a:pos x="4" y="20"/>
                    </a:cxn>
                    <a:cxn ang="0">
                      <a:pos x="2" y="20"/>
                    </a:cxn>
                  </a:cxnLst>
                  <a:rect l="0" t="0" r="r" b="b"/>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2" name="Freeform 406"/>
                <p:cNvSpPr>
                  <a:spLocks/>
                </p:cNvSpPr>
                <p:nvPr/>
              </p:nvSpPr>
              <p:spPr bwMode="auto">
                <a:xfrm>
                  <a:off x="4979" y="1297"/>
                  <a:ext cx="15" cy="20"/>
                </a:xfrm>
                <a:custGeom>
                  <a:avLst/>
                  <a:gdLst/>
                  <a:ahLst/>
                  <a:cxnLst>
                    <a:cxn ang="0">
                      <a:pos x="12" y="20"/>
                    </a:cxn>
                    <a:cxn ang="0">
                      <a:pos x="0" y="13"/>
                    </a:cxn>
                    <a:cxn ang="0">
                      <a:pos x="0" y="2"/>
                    </a:cxn>
                    <a:cxn ang="0">
                      <a:pos x="2" y="2"/>
                    </a:cxn>
                    <a:cxn ang="0">
                      <a:pos x="5" y="2"/>
                    </a:cxn>
                    <a:cxn ang="0">
                      <a:pos x="6" y="1"/>
                    </a:cxn>
                    <a:cxn ang="0">
                      <a:pos x="8" y="1"/>
                    </a:cxn>
                    <a:cxn ang="0">
                      <a:pos x="9" y="1"/>
                    </a:cxn>
                    <a:cxn ang="0">
                      <a:pos x="12" y="0"/>
                    </a:cxn>
                    <a:cxn ang="0">
                      <a:pos x="13" y="0"/>
                    </a:cxn>
                    <a:cxn ang="0">
                      <a:pos x="13" y="8"/>
                    </a:cxn>
                    <a:cxn ang="0">
                      <a:pos x="15" y="8"/>
                    </a:cxn>
                    <a:cxn ang="0">
                      <a:pos x="12" y="20"/>
                    </a:cxn>
                  </a:cxnLst>
                  <a:rect l="0" t="0" r="r" b="b"/>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3" name="Freeform 407"/>
                <p:cNvSpPr>
                  <a:spLocks/>
                </p:cNvSpPr>
                <p:nvPr/>
              </p:nvSpPr>
              <p:spPr bwMode="auto">
                <a:xfrm>
                  <a:off x="4836" y="1294"/>
                  <a:ext cx="15" cy="7"/>
                </a:xfrm>
                <a:custGeom>
                  <a:avLst/>
                  <a:gdLst/>
                  <a:ahLst/>
                  <a:cxnLst>
                    <a:cxn ang="0">
                      <a:pos x="0" y="0"/>
                    </a:cxn>
                    <a:cxn ang="0">
                      <a:pos x="3" y="1"/>
                    </a:cxn>
                    <a:cxn ang="0">
                      <a:pos x="5" y="4"/>
                    </a:cxn>
                    <a:cxn ang="0">
                      <a:pos x="7" y="4"/>
                    </a:cxn>
                    <a:cxn ang="0">
                      <a:pos x="8" y="6"/>
                    </a:cxn>
                    <a:cxn ang="0">
                      <a:pos x="10" y="6"/>
                    </a:cxn>
                    <a:cxn ang="0">
                      <a:pos x="12" y="7"/>
                    </a:cxn>
                    <a:cxn ang="0">
                      <a:pos x="13" y="7"/>
                    </a:cxn>
                    <a:cxn ang="0">
                      <a:pos x="15" y="7"/>
                    </a:cxn>
                    <a:cxn ang="0">
                      <a:pos x="12" y="7"/>
                    </a:cxn>
                    <a:cxn ang="0">
                      <a:pos x="8" y="7"/>
                    </a:cxn>
                    <a:cxn ang="0">
                      <a:pos x="6" y="7"/>
                    </a:cxn>
                    <a:cxn ang="0">
                      <a:pos x="5" y="7"/>
                    </a:cxn>
                    <a:cxn ang="0">
                      <a:pos x="3" y="7"/>
                    </a:cxn>
                    <a:cxn ang="0">
                      <a:pos x="1" y="6"/>
                    </a:cxn>
                    <a:cxn ang="0">
                      <a:pos x="1" y="4"/>
                    </a:cxn>
                    <a:cxn ang="0">
                      <a:pos x="0" y="0"/>
                    </a:cxn>
                  </a:cxnLst>
                  <a:rect l="0" t="0" r="r" b="b"/>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4" name="Freeform 408"/>
                <p:cNvSpPr>
                  <a:spLocks/>
                </p:cNvSpPr>
                <p:nvPr/>
              </p:nvSpPr>
              <p:spPr bwMode="auto">
                <a:xfrm>
                  <a:off x="3260" y="1093"/>
                  <a:ext cx="32" cy="23"/>
                </a:xfrm>
                <a:custGeom>
                  <a:avLst/>
                  <a:gdLst/>
                  <a:ahLst/>
                  <a:cxnLst>
                    <a:cxn ang="0">
                      <a:pos x="16" y="2"/>
                    </a:cxn>
                    <a:cxn ang="0">
                      <a:pos x="19" y="0"/>
                    </a:cxn>
                    <a:cxn ang="0">
                      <a:pos x="21" y="0"/>
                    </a:cxn>
                    <a:cxn ang="0">
                      <a:pos x="23" y="3"/>
                    </a:cxn>
                    <a:cxn ang="0">
                      <a:pos x="25" y="4"/>
                    </a:cxn>
                    <a:cxn ang="0">
                      <a:pos x="26" y="8"/>
                    </a:cxn>
                    <a:cxn ang="0">
                      <a:pos x="28" y="11"/>
                    </a:cxn>
                    <a:cxn ang="0">
                      <a:pos x="30" y="14"/>
                    </a:cxn>
                    <a:cxn ang="0">
                      <a:pos x="32" y="15"/>
                    </a:cxn>
                    <a:cxn ang="0">
                      <a:pos x="31" y="19"/>
                    </a:cxn>
                    <a:cxn ang="0">
                      <a:pos x="28" y="20"/>
                    </a:cxn>
                    <a:cxn ang="0">
                      <a:pos x="26" y="22"/>
                    </a:cxn>
                    <a:cxn ang="0">
                      <a:pos x="20" y="23"/>
                    </a:cxn>
                    <a:cxn ang="0">
                      <a:pos x="16" y="23"/>
                    </a:cxn>
                    <a:cxn ang="0">
                      <a:pos x="11" y="22"/>
                    </a:cxn>
                    <a:cxn ang="0">
                      <a:pos x="5" y="20"/>
                    </a:cxn>
                    <a:cxn ang="0">
                      <a:pos x="0" y="19"/>
                    </a:cxn>
                    <a:cxn ang="0">
                      <a:pos x="0" y="18"/>
                    </a:cxn>
                    <a:cxn ang="0">
                      <a:pos x="1" y="15"/>
                    </a:cxn>
                    <a:cxn ang="0">
                      <a:pos x="4" y="12"/>
                    </a:cxn>
                    <a:cxn ang="0">
                      <a:pos x="6" y="11"/>
                    </a:cxn>
                    <a:cxn ang="0">
                      <a:pos x="11" y="8"/>
                    </a:cxn>
                    <a:cxn ang="0">
                      <a:pos x="13" y="7"/>
                    </a:cxn>
                    <a:cxn ang="0">
                      <a:pos x="16" y="3"/>
                    </a:cxn>
                    <a:cxn ang="0">
                      <a:pos x="16" y="2"/>
                    </a:cxn>
                  </a:cxnLst>
                  <a:rect l="0" t="0" r="r" b="b"/>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5" name="Freeform 409"/>
                <p:cNvSpPr>
                  <a:spLocks/>
                </p:cNvSpPr>
                <p:nvPr/>
              </p:nvSpPr>
              <p:spPr bwMode="auto">
                <a:xfrm>
                  <a:off x="3285" y="954"/>
                  <a:ext cx="165" cy="122"/>
                </a:xfrm>
                <a:custGeom>
                  <a:avLst/>
                  <a:gdLst/>
                  <a:ahLst/>
                  <a:cxnLst>
                    <a:cxn ang="0">
                      <a:pos x="101" y="8"/>
                    </a:cxn>
                    <a:cxn ang="0">
                      <a:pos x="117" y="7"/>
                    </a:cxn>
                    <a:cxn ang="0">
                      <a:pos x="132" y="4"/>
                    </a:cxn>
                    <a:cxn ang="0">
                      <a:pos x="158" y="1"/>
                    </a:cxn>
                    <a:cxn ang="0">
                      <a:pos x="161" y="4"/>
                    </a:cxn>
                    <a:cxn ang="0">
                      <a:pos x="164" y="5"/>
                    </a:cxn>
                    <a:cxn ang="0">
                      <a:pos x="153" y="14"/>
                    </a:cxn>
                    <a:cxn ang="0">
                      <a:pos x="131" y="25"/>
                    </a:cxn>
                    <a:cxn ang="0">
                      <a:pos x="108" y="32"/>
                    </a:cxn>
                    <a:cxn ang="0">
                      <a:pos x="88" y="40"/>
                    </a:cxn>
                    <a:cxn ang="0">
                      <a:pos x="71" y="50"/>
                    </a:cxn>
                    <a:cxn ang="0">
                      <a:pos x="60" y="50"/>
                    </a:cxn>
                    <a:cxn ang="0">
                      <a:pos x="57" y="54"/>
                    </a:cxn>
                    <a:cxn ang="0">
                      <a:pos x="56" y="57"/>
                    </a:cxn>
                    <a:cxn ang="0">
                      <a:pos x="58" y="58"/>
                    </a:cxn>
                    <a:cxn ang="0">
                      <a:pos x="57" y="62"/>
                    </a:cxn>
                    <a:cxn ang="0">
                      <a:pos x="55" y="66"/>
                    </a:cxn>
                    <a:cxn ang="0">
                      <a:pos x="54" y="72"/>
                    </a:cxn>
                    <a:cxn ang="0">
                      <a:pos x="48" y="78"/>
                    </a:cxn>
                    <a:cxn ang="0">
                      <a:pos x="44" y="82"/>
                    </a:cxn>
                    <a:cxn ang="0">
                      <a:pos x="49" y="95"/>
                    </a:cxn>
                    <a:cxn ang="0">
                      <a:pos x="68" y="109"/>
                    </a:cxn>
                    <a:cxn ang="0">
                      <a:pos x="85" y="120"/>
                    </a:cxn>
                    <a:cxn ang="0">
                      <a:pos x="70" y="122"/>
                    </a:cxn>
                    <a:cxn ang="0">
                      <a:pos x="58" y="122"/>
                    </a:cxn>
                    <a:cxn ang="0">
                      <a:pos x="49" y="122"/>
                    </a:cxn>
                    <a:cxn ang="0">
                      <a:pos x="42" y="120"/>
                    </a:cxn>
                    <a:cxn ang="0">
                      <a:pos x="37" y="113"/>
                    </a:cxn>
                    <a:cxn ang="0">
                      <a:pos x="35" y="108"/>
                    </a:cxn>
                    <a:cxn ang="0">
                      <a:pos x="30" y="108"/>
                    </a:cxn>
                    <a:cxn ang="0">
                      <a:pos x="26" y="109"/>
                    </a:cxn>
                    <a:cxn ang="0">
                      <a:pos x="26" y="113"/>
                    </a:cxn>
                    <a:cxn ang="0">
                      <a:pos x="18" y="112"/>
                    </a:cxn>
                    <a:cxn ang="0">
                      <a:pos x="9" y="105"/>
                    </a:cxn>
                    <a:cxn ang="0">
                      <a:pos x="0" y="97"/>
                    </a:cxn>
                    <a:cxn ang="0">
                      <a:pos x="6" y="94"/>
                    </a:cxn>
                    <a:cxn ang="0">
                      <a:pos x="10" y="90"/>
                    </a:cxn>
                    <a:cxn ang="0">
                      <a:pos x="10" y="83"/>
                    </a:cxn>
                    <a:cxn ang="0">
                      <a:pos x="11" y="79"/>
                    </a:cxn>
                    <a:cxn ang="0">
                      <a:pos x="13" y="72"/>
                    </a:cxn>
                    <a:cxn ang="0">
                      <a:pos x="24" y="69"/>
                    </a:cxn>
                    <a:cxn ang="0">
                      <a:pos x="37" y="69"/>
                    </a:cxn>
                    <a:cxn ang="0">
                      <a:pos x="52" y="69"/>
                    </a:cxn>
                    <a:cxn ang="0">
                      <a:pos x="36" y="66"/>
                    </a:cxn>
                    <a:cxn ang="0">
                      <a:pos x="25" y="61"/>
                    </a:cxn>
                    <a:cxn ang="0">
                      <a:pos x="22" y="55"/>
                    </a:cxn>
                    <a:cxn ang="0">
                      <a:pos x="29" y="51"/>
                    </a:cxn>
                    <a:cxn ang="0">
                      <a:pos x="35" y="45"/>
                    </a:cxn>
                    <a:cxn ang="0">
                      <a:pos x="35" y="43"/>
                    </a:cxn>
                    <a:cxn ang="0">
                      <a:pos x="32" y="36"/>
                    </a:cxn>
                    <a:cxn ang="0">
                      <a:pos x="30" y="32"/>
                    </a:cxn>
                    <a:cxn ang="0">
                      <a:pos x="50" y="25"/>
                    </a:cxn>
                    <a:cxn ang="0">
                      <a:pos x="73" y="15"/>
                    </a:cxn>
                  </a:cxnLst>
                  <a:rect l="0" t="0" r="r" b="b"/>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6" name="Freeform 410"/>
                <p:cNvSpPr>
                  <a:spLocks/>
                </p:cNvSpPr>
                <p:nvPr/>
              </p:nvSpPr>
              <p:spPr bwMode="auto">
                <a:xfrm>
                  <a:off x="3136" y="1184"/>
                  <a:ext cx="25" cy="14"/>
                </a:xfrm>
                <a:custGeom>
                  <a:avLst/>
                  <a:gdLst/>
                  <a:ahLst/>
                  <a:cxnLst>
                    <a:cxn ang="0">
                      <a:pos x="13" y="0"/>
                    </a:cxn>
                    <a:cxn ang="0">
                      <a:pos x="17" y="0"/>
                    </a:cxn>
                    <a:cxn ang="0">
                      <a:pos x="20" y="1"/>
                    </a:cxn>
                    <a:cxn ang="0">
                      <a:pos x="22" y="4"/>
                    </a:cxn>
                    <a:cxn ang="0">
                      <a:pos x="24" y="5"/>
                    </a:cxn>
                    <a:cxn ang="0">
                      <a:pos x="24" y="6"/>
                    </a:cxn>
                    <a:cxn ang="0">
                      <a:pos x="25" y="8"/>
                    </a:cxn>
                    <a:cxn ang="0">
                      <a:pos x="25" y="9"/>
                    </a:cxn>
                    <a:cxn ang="0">
                      <a:pos x="25" y="13"/>
                    </a:cxn>
                    <a:cxn ang="0">
                      <a:pos x="25" y="14"/>
                    </a:cxn>
                    <a:cxn ang="0">
                      <a:pos x="24" y="14"/>
                    </a:cxn>
                    <a:cxn ang="0">
                      <a:pos x="22" y="14"/>
                    </a:cxn>
                    <a:cxn ang="0">
                      <a:pos x="20" y="14"/>
                    </a:cxn>
                    <a:cxn ang="0">
                      <a:pos x="17" y="14"/>
                    </a:cxn>
                    <a:cxn ang="0">
                      <a:pos x="16" y="14"/>
                    </a:cxn>
                    <a:cxn ang="0">
                      <a:pos x="13" y="14"/>
                    </a:cxn>
                    <a:cxn ang="0">
                      <a:pos x="11" y="14"/>
                    </a:cxn>
                    <a:cxn ang="0">
                      <a:pos x="10" y="14"/>
                    </a:cxn>
                    <a:cxn ang="0">
                      <a:pos x="7" y="14"/>
                    </a:cxn>
                    <a:cxn ang="0">
                      <a:pos x="4" y="13"/>
                    </a:cxn>
                    <a:cxn ang="0">
                      <a:pos x="3" y="12"/>
                    </a:cxn>
                    <a:cxn ang="0">
                      <a:pos x="2" y="9"/>
                    </a:cxn>
                    <a:cxn ang="0">
                      <a:pos x="0" y="8"/>
                    </a:cxn>
                    <a:cxn ang="0">
                      <a:pos x="0" y="6"/>
                    </a:cxn>
                    <a:cxn ang="0">
                      <a:pos x="0" y="5"/>
                    </a:cxn>
                    <a:cxn ang="0">
                      <a:pos x="2" y="5"/>
                    </a:cxn>
                    <a:cxn ang="0">
                      <a:pos x="3" y="4"/>
                    </a:cxn>
                    <a:cxn ang="0">
                      <a:pos x="5" y="1"/>
                    </a:cxn>
                    <a:cxn ang="0">
                      <a:pos x="7" y="1"/>
                    </a:cxn>
                    <a:cxn ang="0">
                      <a:pos x="10" y="1"/>
                    </a:cxn>
                    <a:cxn ang="0">
                      <a:pos x="12" y="0"/>
                    </a:cxn>
                    <a:cxn ang="0">
                      <a:pos x="13" y="0"/>
                    </a:cxn>
                  </a:cxnLst>
                  <a:rect l="0" t="0" r="r" b="b"/>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7" name="Freeform 411"/>
                <p:cNvSpPr>
                  <a:spLocks/>
                </p:cNvSpPr>
                <p:nvPr/>
              </p:nvSpPr>
              <p:spPr bwMode="auto">
                <a:xfrm>
                  <a:off x="4761" y="1404"/>
                  <a:ext cx="141" cy="197"/>
                </a:xfrm>
                <a:custGeom>
                  <a:avLst/>
                  <a:gdLst/>
                  <a:ahLst/>
                  <a:cxnLst>
                    <a:cxn ang="0">
                      <a:pos x="11" y="18"/>
                    </a:cxn>
                    <a:cxn ang="0">
                      <a:pos x="9" y="13"/>
                    </a:cxn>
                    <a:cxn ang="0">
                      <a:pos x="5" y="8"/>
                    </a:cxn>
                    <a:cxn ang="0">
                      <a:pos x="3" y="4"/>
                    </a:cxn>
                    <a:cxn ang="0">
                      <a:pos x="3" y="0"/>
                    </a:cxn>
                    <a:cxn ang="0">
                      <a:pos x="5" y="1"/>
                    </a:cxn>
                    <a:cxn ang="0">
                      <a:pos x="9" y="1"/>
                    </a:cxn>
                    <a:cxn ang="0">
                      <a:pos x="11" y="1"/>
                    </a:cxn>
                    <a:cxn ang="0">
                      <a:pos x="19" y="10"/>
                    </a:cxn>
                    <a:cxn ang="0">
                      <a:pos x="30" y="25"/>
                    </a:cxn>
                    <a:cxn ang="0">
                      <a:pos x="38" y="35"/>
                    </a:cxn>
                    <a:cxn ang="0">
                      <a:pos x="44" y="42"/>
                    </a:cxn>
                    <a:cxn ang="0">
                      <a:pos x="51" y="51"/>
                    </a:cxn>
                    <a:cxn ang="0">
                      <a:pos x="58" y="61"/>
                    </a:cxn>
                    <a:cxn ang="0">
                      <a:pos x="65" y="72"/>
                    </a:cxn>
                    <a:cxn ang="0">
                      <a:pos x="73" y="82"/>
                    </a:cxn>
                    <a:cxn ang="0">
                      <a:pos x="82" y="93"/>
                    </a:cxn>
                    <a:cxn ang="0">
                      <a:pos x="96" y="104"/>
                    </a:cxn>
                    <a:cxn ang="0">
                      <a:pos x="112" y="115"/>
                    </a:cxn>
                    <a:cxn ang="0">
                      <a:pos x="124" y="126"/>
                    </a:cxn>
                    <a:cxn ang="0">
                      <a:pos x="126" y="132"/>
                    </a:cxn>
                    <a:cxn ang="0">
                      <a:pos x="120" y="126"/>
                    </a:cxn>
                    <a:cxn ang="0">
                      <a:pos x="113" y="121"/>
                    </a:cxn>
                    <a:cxn ang="0">
                      <a:pos x="105" y="115"/>
                    </a:cxn>
                    <a:cxn ang="0">
                      <a:pos x="101" y="114"/>
                    </a:cxn>
                    <a:cxn ang="0">
                      <a:pos x="99" y="114"/>
                    </a:cxn>
                    <a:cxn ang="0">
                      <a:pos x="98" y="115"/>
                    </a:cxn>
                    <a:cxn ang="0">
                      <a:pos x="98" y="124"/>
                    </a:cxn>
                    <a:cxn ang="0">
                      <a:pos x="101" y="136"/>
                    </a:cxn>
                    <a:cxn ang="0">
                      <a:pos x="111" y="150"/>
                    </a:cxn>
                    <a:cxn ang="0">
                      <a:pos x="125" y="164"/>
                    </a:cxn>
                    <a:cxn ang="0">
                      <a:pos x="137" y="178"/>
                    </a:cxn>
                    <a:cxn ang="0">
                      <a:pos x="140" y="185"/>
                    </a:cxn>
                    <a:cxn ang="0">
                      <a:pos x="138" y="183"/>
                    </a:cxn>
                    <a:cxn ang="0">
                      <a:pos x="136" y="182"/>
                    </a:cxn>
                    <a:cxn ang="0">
                      <a:pos x="134" y="180"/>
                    </a:cxn>
                    <a:cxn ang="0">
                      <a:pos x="125" y="180"/>
                    </a:cxn>
                    <a:cxn ang="0">
                      <a:pos x="125" y="185"/>
                    </a:cxn>
                    <a:cxn ang="0">
                      <a:pos x="125" y="190"/>
                    </a:cxn>
                    <a:cxn ang="0">
                      <a:pos x="125" y="193"/>
                    </a:cxn>
                    <a:cxn ang="0">
                      <a:pos x="125" y="197"/>
                    </a:cxn>
                    <a:cxn ang="0">
                      <a:pos x="121" y="189"/>
                    </a:cxn>
                    <a:cxn ang="0">
                      <a:pos x="115" y="182"/>
                    </a:cxn>
                    <a:cxn ang="0">
                      <a:pos x="109" y="175"/>
                    </a:cxn>
                    <a:cxn ang="0">
                      <a:pos x="107" y="168"/>
                    </a:cxn>
                    <a:cxn ang="0">
                      <a:pos x="105" y="162"/>
                    </a:cxn>
                    <a:cxn ang="0">
                      <a:pos x="101" y="155"/>
                    </a:cxn>
                    <a:cxn ang="0">
                      <a:pos x="98" y="147"/>
                    </a:cxn>
                    <a:cxn ang="0">
                      <a:pos x="95" y="142"/>
                    </a:cxn>
                    <a:cxn ang="0">
                      <a:pos x="88" y="138"/>
                    </a:cxn>
                    <a:cxn ang="0">
                      <a:pos x="82" y="129"/>
                    </a:cxn>
                    <a:cxn ang="0">
                      <a:pos x="77" y="121"/>
                    </a:cxn>
                    <a:cxn ang="0">
                      <a:pos x="76" y="114"/>
                    </a:cxn>
                    <a:cxn ang="0">
                      <a:pos x="73" y="108"/>
                    </a:cxn>
                    <a:cxn ang="0">
                      <a:pos x="65" y="99"/>
                    </a:cxn>
                    <a:cxn ang="0">
                      <a:pos x="57" y="89"/>
                    </a:cxn>
                    <a:cxn ang="0">
                      <a:pos x="52" y="82"/>
                    </a:cxn>
                    <a:cxn ang="0">
                      <a:pos x="49" y="72"/>
                    </a:cxn>
                    <a:cxn ang="0">
                      <a:pos x="44" y="65"/>
                    </a:cxn>
                    <a:cxn ang="0">
                      <a:pos x="29" y="54"/>
                    </a:cxn>
                    <a:cxn ang="0">
                      <a:pos x="17" y="42"/>
                    </a:cxn>
                    <a:cxn ang="0">
                      <a:pos x="13" y="33"/>
                    </a:cxn>
                    <a:cxn ang="0">
                      <a:pos x="11" y="22"/>
                    </a:cxn>
                  </a:cxnLst>
                  <a:rect l="0" t="0" r="r" b="b"/>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8" name="Freeform 412"/>
                <p:cNvSpPr>
                  <a:spLocks/>
                </p:cNvSpPr>
                <p:nvPr/>
              </p:nvSpPr>
              <p:spPr bwMode="auto">
                <a:xfrm>
                  <a:off x="3021" y="926"/>
                  <a:ext cx="2164" cy="795"/>
                </a:xfrm>
                <a:custGeom>
                  <a:avLst/>
                  <a:gdLst/>
                  <a:ahLst/>
                  <a:cxnLst>
                    <a:cxn ang="0">
                      <a:pos x="224" y="663"/>
                    </a:cxn>
                    <a:cxn ang="0">
                      <a:pos x="262" y="734"/>
                    </a:cxn>
                    <a:cxn ang="0">
                      <a:pos x="384" y="735"/>
                    </a:cxn>
                    <a:cxn ang="0">
                      <a:pos x="363" y="630"/>
                    </a:cxn>
                    <a:cxn ang="0">
                      <a:pos x="588" y="501"/>
                    </a:cxn>
                    <a:cxn ang="0">
                      <a:pos x="932" y="582"/>
                    </a:cxn>
                    <a:cxn ang="0">
                      <a:pos x="1060" y="577"/>
                    </a:cxn>
                    <a:cxn ang="0">
                      <a:pos x="1127" y="543"/>
                    </a:cxn>
                    <a:cxn ang="0">
                      <a:pos x="1354" y="605"/>
                    </a:cxn>
                    <a:cxn ang="0">
                      <a:pos x="1464" y="579"/>
                    </a:cxn>
                    <a:cxn ang="0">
                      <a:pos x="1496" y="508"/>
                    </a:cxn>
                    <a:cxn ang="0">
                      <a:pos x="1701" y="635"/>
                    </a:cxn>
                    <a:cxn ang="0">
                      <a:pos x="1735" y="696"/>
                    </a:cxn>
                    <a:cxn ang="0">
                      <a:pos x="1798" y="658"/>
                    </a:cxn>
                    <a:cxn ang="0">
                      <a:pos x="1743" y="501"/>
                    </a:cxn>
                    <a:cxn ang="0">
                      <a:pos x="1628" y="461"/>
                    </a:cxn>
                    <a:cxn ang="0">
                      <a:pos x="1745" y="377"/>
                    </a:cxn>
                    <a:cxn ang="0">
                      <a:pos x="1811" y="333"/>
                    </a:cxn>
                    <a:cxn ang="0">
                      <a:pos x="1886" y="324"/>
                    </a:cxn>
                    <a:cxn ang="0">
                      <a:pos x="1912" y="326"/>
                    </a:cxn>
                    <a:cxn ang="0">
                      <a:pos x="1929" y="471"/>
                    </a:cxn>
                    <a:cxn ang="0">
                      <a:pos x="2022" y="532"/>
                    </a:cxn>
                    <a:cxn ang="0">
                      <a:pos x="2023" y="478"/>
                    </a:cxn>
                    <a:cxn ang="0">
                      <a:pos x="1955" y="400"/>
                    </a:cxn>
                    <a:cxn ang="0">
                      <a:pos x="2020" y="356"/>
                    </a:cxn>
                    <a:cxn ang="0">
                      <a:pos x="2091" y="306"/>
                    </a:cxn>
                    <a:cxn ang="0">
                      <a:pos x="2027" y="227"/>
                    </a:cxn>
                    <a:cxn ang="0">
                      <a:pos x="2145" y="264"/>
                    </a:cxn>
                    <a:cxn ang="0">
                      <a:pos x="2080" y="207"/>
                    </a:cxn>
                    <a:cxn ang="0">
                      <a:pos x="1881" y="157"/>
                    </a:cxn>
                    <a:cxn ang="0">
                      <a:pos x="1801" y="169"/>
                    </a:cxn>
                    <a:cxn ang="0">
                      <a:pos x="1708" y="159"/>
                    </a:cxn>
                    <a:cxn ang="0">
                      <a:pos x="1513" y="125"/>
                    </a:cxn>
                    <a:cxn ang="0">
                      <a:pos x="1437" y="121"/>
                    </a:cxn>
                    <a:cxn ang="0">
                      <a:pos x="1356" y="113"/>
                    </a:cxn>
                    <a:cxn ang="0">
                      <a:pos x="1260" y="131"/>
                    </a:cxn>
                    <a:cxn ang="0">
                      <a:pos x="1129" y="96"/>
                    </a:cxn>
                    <a:cxn ang="0">
                      <a:pos x="1015" y="98"/>
                    </a:cxn>
                    <a:cxn ang="0">
                      <a:pos x="921" y="96"/>
                    </a:cxn>
                    <a:cxn ang="0">
                      <a:pos x="845" y="8"/>
                    </a:cxn>
                    <a:cxn ang="0">
                      <a:pos x="784" y="31"/>
                    </a:cxn>
                    <a:cxn ang="0">
                      <a:pos x="656" y="66"/>
                    </a:cxn>
                    <a:cxn ang="0">
                      <a:pos x="657" y="79"/>
                    </a:cxn>
                    <a:cxn ang="0">
                      <a:pos x="677" y="139"/>
                    </a:cxn>
                    <a:cxn ang="0">
                      <a:pos x="591" y="100"/>
                    </a:cxn>
                    <a:cxn ang="0">
                      <a:pos x="550" y="110"/>
                    </a:cxn>
                    <a:cxn ang="0">
                      <a:pos x="587" y="174"/>
                    </a:cxn>
                    <a:cxn ang="0">
                      <a:pos x="632" y="204"/>
                    </a:cxn>
                    <a:cxn ang="0">
                      <a:pos x="570" y="232"/>
                    </a:cxn>
                    <a:cxn ang="0">
                      <a:pos x="563" y="180"/>
                    </a:cxn>
                    <a:cxn ang="0">
                      <a:pos x="493" y="89"/>
                    </a:cxn>
                    <a:cxn ang="0">
                      <a:pos x="468" y="139"/>
                    </a:cxn>
                    <a:cxn ang="0">
                      <a:pos x="399" y="162"/>
                    </a:cxn>
                    <a:cxn ang="0">
                      <a:pos x="388" y="184"/>
                    </a:cxn>
                    <a:cxn ang="0">
                      <a:pos x="289" y="187"/>
                    </a:cxn>
                    <a:cxn ang="0">
                      <a:pos x="227" y="204"/>
                    </a:cxn>
                    <a:cxn ang="0">
                      <a:pos x="198" y="211"/>
                    </a:cxn>
                    <a:cxn ang="0">
                      <a:pos x="168" y="264"/>
                    </a:cxn>
                    <a:cxn ang="0">
                      <a:pos x="48" y="223"/>
                    </a:cxn>
                    <a:cxn ang="0">
                      <a:pos x="156" y="202"/>
                    </a:cxn>
                    <a:cxn ang="0">
                      <a:pos x="0" y="188"/>
                    </a:cxn>
                    <a:cxn ang="0">
                      <a:pos x="62" y="309"/>
                    </a:cxn>
                    <a:cxn ang="0">
                      <a:pos x="70" y="457"/>
                    </a:cxn>
                  </a:cxnLst>
                  <a:rect l="0" t="0" r="r" b="b"/>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8" name="Freeform 5"/>
            <p:cNvSpPr>
              <a:spLocks/>
            </p:cNvSpPr>
            <p:nvPr/>
          </p:nvSpPr>
          <p:spPr bwMode="auto">
            <a:xfrm>
              <a:off x="7495608" y="2676283"/>
              <a:ext cx="1302864" cy="979652"/>
            </a:xfrm>
            <a:custGeom>
              <a:avLst/>
              <a:gdLst>
                <a:gd name="T0" fmla="*/ 286 w 1980"/>
                <a:gd name="T1" fmla="*/ 820 h 1488"/>
                <a:gd name="T2" fmla="*/ 296 w 1980"/>
                <a:gd name="T3" fmla="*/ 944 h 1488"/>
                <a:gd name="T4" fmla="*/ 372 w 1980"/>
                <a:gd name="T5" fmla="*/ 1070 h 1488"/>
                <a:gd name="T6" fmla="*/ 624 w 1980"/>
                <a:gd name="T7" fmla="*/ 1162 h 1488"/>
                <a:gd name="T8" fmla="*/ 714 w 1980"/>
                <a:gd name="T9" fmla="*/ 1148 h 1488"/>
                <a:gd name="T10" fmla="*/ 854 w 1980"/>
                <a:gd name="T11" fmla="*/ 1126 h 1488"/>
                <a:gd name="T12" fmla="*/ 1022 w 1980"/>
                <a:gd name="T13" fmla="*/ 1142 h 1488"/>
                <a:gd name="T14" fmla="*/ 1072 w 1980"/>
                <a:gd name="T15" fmla="*/ 1250 h 1488"/>
                <a:gd name="T16" fmla="*/ 1088 w 1980"/>
                <a:gd name="T17" fmla="*/ 1334 h 1488"/>
                <a:gd name="T18" fmla="*/ 1158 w 1980"/>
                <a:gd name="T19" fmla="*/ 1436 h 1488"/>
                <a:gd name="T20" fmla="*/ 1220 w 1980"/>
                <a:gd name="T21" fmla="*/ 1410 h 1488"/>
                <a:gd name="T22" fmla="*/ 1372 w 1980"/>
                <a:gd name="T23" fmla="*/ 1380 h 1488"/>
                <a:gd name="T24" fmla="*/ 1510 w 1980"/>
                <a:gd name="T25" fmla="*/ 1450 h 1488"/>
                <a:gd name="T26" fmla="*/ 1524 w 1980"/>
                <a:gd name="T27" fmla="*/ 1484 h 1488"/>
                <a:gd name="T28" fmla="*/ 1590 w 1980"/>
                <a:gd name="T29" fmla="*/ 1432 h 1488"/>
                <a:gd name="T30" fmla="*/ 1658 w 1980"/>
                <a:gd name="T31" fmla="*/ 1396 h 1488"/>
                <a:gd name="T32" fmla="*/ 1744 w 1980"/>
                <a:gd name="T33" fmla="*/ 1368 h 1488"/>
                <a:gd name="T34" fmla="*/ 1842 w 1980"/>
                <a:gd name="T35" fmla="*/ 1256 h 1488"/>
                <a:gd name="T36" fmla="*/ 1872 w 1980"/>
                <a:gd name="T37" fmla="*/ 1140 h 1488"/>
                <a:gd name="T38" fmla="*/ 1884 w 1980"/>
                <a:gd name="T39" fmla="*/ 1064 h 1488"/>
                <a:gd name="T40" fmla="*/ 1832 w 1980"/>
                <a:gd name="T41" fmla="*/ 1022 h 1488"/>
                <a:gd name="T42" fmla="*/ 1780 w 1980"/>
                <a:gd name="T43" fmla="*/ 954 h 1488"/>
                <a:gd name="T44" fmla="*/ 1796 w 1980"/>
                <a:gd name="T45" fmla="*/ 918 h 1488"/>
                <a:gd name="T46" fmla="*/ 1696 w 1980"/>
                <a:gd name="T47" fmla="*/ 810 h 1488"/>
                <a:gd name="T48" fmla="*/ 1722 w 1980"/>
                <a:gd name="T49" fmla="*/ 774 h 1488"/>
                <a:gd name="T50" fmla="*/ 1714 w 1980"/>
                <a:gd name="T51" fmla="*/ 694 h 1488"/>
                <a:gd name="T52" fmla="*/ 1644 w 1980"/>
                <a:gd name="T53" fmla="*/ 708 h 1488"/>
                <a:gd name="T54" fmla="*/ 1560 w 1980"/>
                <a:gd name="T55" fmla="*/ 640 h 1488"/>
                <a:gd name="T56" fmla="*/ 1614 w 1980"/>
                <a:gd name="T57" fmla="*/ 604 h 1488"/>
                <a:gd name="T58" fmla="*/ 1656 w 1980"/>
                <a:gd name="T59" fmla="*/ 548 h 1488"/>
                <a:gd name="T60" fmla="*/ 1680 w 1980"/>
                <a:gd name="T61" fmla="*/ 586 h 1488"/>
                <a:gd name="T62" fmla="*/ 1700 w 1980"/>
                <a:gd name="T63" fmla="*/ 638 h 1488"/>
                <a:gd name="T64" fmla="*/ 1826 w 1980"/>
                <a:gd name="T65" fmla="*/ 558 h 1488"/>
                <a:gd name="T66" fmla="*/ 1952 w 1980"/>
                <a:gd name="T67" fmla="*/ 468 h 1488"/>
                <a:gd name="T68" fmla="*/ 1930 w 1980"/>
                <a:gd name="T69" fmla="*/ 368 h 1488"/>
                <a:gd name="T70" fmla="*/ 1964 w 1980"/>
                <a:gd name="T71" fmla="*/ 286 h 1488"/>
                <a:gd name="T72" fmla="*/ 1952 w 1980"/>
                <a:gd name="T73" fmla="*/ 232 h 1488"/>
                <a:gd name="T74" fmla="*/ 1798 w 1980"/>
                <a:gd name="T75" fmla="*/ 238 h 1488"/>
                <a:gd name="T76" fmla="*/ 1572 w 1980"/>
                <a:gd name="T77" fmla="*/ 88 h 1488"/>
                <a:gd name="T78" fmla="*/ 1322 w 1980"/>
                <a:gd name="T79" fmla="*/ 14 h 1488"/>
                <a:gd name="T80" fmla="*/ 1360 w 1980"/>
                <a:gd name="T81" fmla="*/ 76 h 1488"/>
                <a:gd name="T82" fmla="*/ 1364 w 1980"/>
                <a:gd name="T83" fmla="*/ 144 h 1488"/>
                <a:gd name="T84" fmla="*/ 1294 w 1980"/>
                <a:gd name="T85" fmla="*/ 170 h 1488"/>
                <a:gd name="T86" fmla="*/ 1388 w 1980"/>
                <a:gd name="T87" fmla="*/ 252 h 1488"/>
                <a:gd name="T88" fmla="*/ 1450 w 1980"/>
                <a:gd name="T89" fmla="*/ 282 h 1488"/>
                <a:gd name="T90" fmla="*/ 1372 w 1980"/>
                <a:gd name="T91" fmla="*/ 340 h 1488"/>
                <a:gd name="T92" fmla="*/ 1270 w 1980"/>
                <a:gd name="T93" fmla="*/ 452 h 1488"/>
                <a:gd name="T94" fmla="*/ 1080 w 1980"/>
                <a:gd name="T95" fmla="*/ 536 h 1488"/>
                <a:gd name="T96" fmla="*/ 720 w 1980"/>
                <a:gd name="T97" fmla="*/ 458 h 1488"/>
                <a:gd name="T98" fmla="*/ 516 w 1980"/>
                <a:gd name="T99" fmla="*/ 376 h 1488"/>
                <a:gd name="T100" fmla="*/ 498 w 1980"/>
                <a:gd name="T101" fmla="*/ 334 h 1488"/>
                <a:gd name="T102" fmla="*/ 390 w 1980"/>
                <a:gd name="T103" fmla="*/ 258 h 1488"/>
                <a:gd name="T104" fmla="*/ 264 w 1980"/>
                <a:gd name="T105" fmla="*/ 244 h 1488"/>
                <a:gd name="T106" fmla="*/ 252 w 1980"/>
                <a:gd name="T107" fmla="*/ 298 h 1488"/>
                <a:gd name="T108" fmla="*/ 212 w 1980"/>
                <a:gd name="T109" fmla="*/ 368 h 1488"/>
                <a:gd name="T110" fmla="*/ 168 w 1980"/>
                <a:gd name="T111" fmla="*/ 426 h 1488"/>
                <a:gd name="T112" fmla="*/ 176 w 1980"/>
                <a:gd name="T113" fmla="*/ 516 h 1488"/>
                <a:gd name="T114" fmla="*/ 86 w 1980"/>
                <a:gd name="T115" fmla="*/ 568 h 1488"/>
                <a:gd name="T116" fmla="*/ 0 w 1980"/>
                <a:gd name="T117" fmla="*/ 618 h 1488"/>
                <a:gd name="T118" fmla="*/ 64 w 1980"/>
                <a:gd name="T119" fmla="*/ 714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0" h="1488">
                  <a:moveTo>
                    <a:pt x="64" y="714"/>
                  </a:moveTo>
                  <a:lnTo>
                    <a:pt x="82" y="744"/>
                  </a:lnTo>
                  <a:lnTo>
                    <a:pt x="96" y="760"/>
                  </a:lnTo>
                  <a:lnTo>
                    <a:pt x="116" y="778"/>
                  </a:lnTo>
                  <a:lnTo>
                    <a:pt x="126" y="774"/>
                  </a:lnTo>
                  <a:lnTo>
                    <a:pt x="132" y="766"/>
                  </a:lnTo>
                  <a:lnTo>
                    <a:pt x="142" y="770"/>
                  </a:lnTo>
                  <a:lnTo>
                    <a:pt x="162" y="774"/>
                  </a:lnTo>
                  <a:lnTo>
                    <a:pt x="164" y="786"/>
                  </a:lnTo>
                  <a:lnTo>
                    <a:pt x="178" y="788"/>
                  </a:lnTo>
                  <a:lnTo>
                    <a:pt x="182" y="816"/>
                  </a:lnTo>
                  <a:lnTo>
                    <a:pt x="206" y="826"/>
                  </a:lnTo>
                  <a:lnTo>
                    <a:pt x="242" y="842"/>
                  </a:lnTo>
                  <a:lnTo>
                    <a:pt x="258" y="840"/>
                  </a:lnTo>
                  <a:lnTo>
                    <a:pt x="286" y="820"/>
                  </a:lnTo>
                  <a:lnTo>
                    <a:pt x="306" y="820"/>
                  </a:lnTo>
                  <a:lnTo>
                    <a:pt x="330" y="838"/>
                  </a:lnTo>
                  <a:lnTo>
                    <a:pt x="334" y="846"/>
                  </a:lnTo>
                  <a:lnTo>
                    <a:pt x="342" y="842"/>
                  </a:lnTo>
                  <a:lnTo>
                    <a:pt x="346" y="846"/>
                  </a:lnTo>
                  <a:lnTo>
                    <a:pt x="334" y="878"/>
                  </a:lnTo>
                  <a:lnTo>
                    <a:pt x="328" y="882"/>
                  </a:lnTo>
                  <a:lnTo>
                    <a:pt x="322" y="888"/>
                  </a:lnTo>
                  <a:lnTo>
                    <a:pt x="316" y="892"/>
                  </a:lnTo>
                  <a:lnTo>
                    <a:pt x="312" y="910"/>
                  </a:lnTo>
                  <a:lnTo>
                    <a:pt x="294" y="910"/>
                  </a:lnTo>
                  <a:lnTo>
                    <a:pt x="292" y="914"/>
                  </a:lnTo>
                  <a:lnTo>
                    <a:pt x="298" y="926"/>
                  </a:lnTo>
                  <a:lnTo>
                    <a:pt x="292" y="928"/>
                  </a:lnTo>
                  <a:lnTo>
                    <a:pt x="296" y="944"/>
                  </a:lnTo>
                  <a:lnTo>
                    <a:pt x="308" y="946"/>
                  </a:lnTo>
                  <a:lnTo>
                    <a:pt x="310" y="960"/>
                  </a:lnTo>
                  <a:lnTo>
                    <a:pt x="316" y="970"/>
                  </a:lnTo>
                  <a:lnTo>
                    <a:pt x="292" y="984"/>
                  </a:lnTo>
                  <a:lnTo>
                    <a:pt x="284" y="968"/>
                  </a:lnTo>
                  <a:lnTo>
                    <a:pt x="274" y="974"/>
                  </a:lnTo>
                  <a:lnTo>
                    <a:pt x="274" y="990"/>
                  </a:lnTo>
                  <a:lnTo>
                    <a:pt x="286" y="1000"/>
                  </a:lnTo>
                  <a:lnTo>
                    <a:pt x="282" y="1012"/>
                  </a:lnTo>
                  <a:lnTo>
                    <a:pt x="288" y="1030"/>
                  </a:lnTo>
                  <a:lnTo>
                    <a:pt x="298" y="1026"/>
                  </a:lnTo>
                  <a:lnTo>
                    <a:pt x="318" y="1044"/>
                  </a:lnTo>
                  <a:lnTo>
                    <a:pt x="328" y="1042"/>
                  </a:lnTo>
                  <a:lnTo>
                    <a:pt x="368" y="1074"/>
                  </a:lnTo>
                  <a:lnTo>
                    <a:pt x="372" y="1070"/>
                  </a:lnTo>
                  <a:lnTo>
                    <a:pt x="412" y="1054"/>
                  </a:lnTo>
                  <a:lnTo>
                    <a:pt x="418" y="1060"/>
                  </a:lnTo>
                  <a:lnTo>
                    <a:pt x="422" y="1062"/>
                  </a:lnTo>
                  <a:lnTo>
                    <a:pt x="430" y="1064"/>
                  </a:lnTo>
                  <a:lnTo>
                    <a:pt x="436" y="1068"/>
                  </a:lnTo>
                  <a:lnTo>
                    <a:pt x="446" y="1074"/>
                  </a:lnTo>
                  <a:lnTo>
                    <a:pt x="458" y="1078"/>
                  </a:lnTo>
                  <a:lnTo>
                    <a:pt x="462" y="1078"/>
                  </a:lnTo>
                  <a:lnTo>
                    <a:pt x="484" y="1096"/>
                  </a:lnTo>
                  <a:lnTo>
                    <a:pt x="504" y="1112"/>
                  </a:lnTo>
                  <a:lnTo>
                    <a:pt x="526" y="1128"/>
                  </a:lnTo>
                  <a:lnTo>
                    <a:pt x="546" y="1140"/>
                  </a:lnTo>
                  <a:lnTo>
                    <a:pt x="568" y="1148"/>
                  </a:lnTo>
                  <a:lnTo>
                    <a:pt x="594" y="1156"/>
                  </a:lnTo>
                  <a:lnTo>
                    <a:pt x="624" y="1162"/>
                  </a:lnTo>
                  <a:lnTo>
                    <a:pt x="656" y="1166"/>
                  </a:lnTo>
                  <a:lnTo>
                    <a:pt x="662" y="1146"/>
                  </a:lnTo>
                  <a:lnTo>
                    <a:pt x="684" y="1146"/>
                  </a:lnTo>
                  <a:lnTo>
                    <a:pt x="684" y="1148"/>
                  </a:lnTo>
                  <a:lnTo>
                    <a:pt x="684" y="1152"/>
                  </a:lnTo>
                  <a:lnTo>
                    <a:pt x="690" y="1154"/>
                  </a:lnTo>
                  <a:lnTo>
                    <a:pt x="690" y="1156"/>
                  </a:lnTo>
                  <a:lnTo>
                    <a:pt x="692" y="1160"/>
                  </a:lnTo>
                  <a:lnTo>
                    <a:pt x="692" y="1162"/>
                  </a:lnTo>
                  <a:lnTo>
                    <a:pt x="694" y="1166"/>
                  </a:lnTo>
                  <a:lnTo>
                    <a:pt x="694" y="1170"/>
                  </a:lnTo>
                  <a:lnTo>
                    <a:pt x="702" y="1166"/>
                  </a:lnTo>
                  <a:lnTo>
                    <a:pt x="706" y="1162"/>
                  </a:lnTo>
                  <a:lnTo>
                    <a:pt x="712" y="1154"/>
                  </a:lnTo>
                  <a:lnTo>
                    <a:pt x="714" y="1148"/>
                  </a:lnTo>
                  <a:lnTo>
                    <a:pt x="718" y="1140"/>
                  </a:lnTo>
                  <a:lnTo>
                    <a:pt x="720" y="1134"/>
                  </a:lnTo>
                  <a:lnTo>
                    <a:pt x="724" y="1132"/>
                  </a:lnTo>
                  <a:lnTo>
                    <a:pt x="732" y="1132"/>
                  </a:lnTo>
                  <a:lnTo>
                    <a:pt x="738" y="1134"/>
                  </a:lnTo>
                  <a:lnTo>
                    <a:pt x="746" y="1140"/>
                  </a:lnTo>
                  <a:lnTo>
                    <a:pt x="758" y="1148"/>
                  </a:lnTo>
                  <a:lnTo>
                    <a:pt x="768" y="1152"/>
                  </a:lnTo>
                  <a:lnTo>
                    <a:pt x="780" y="1156"/>
                  </a:lnTo>
                  <a:lnTo>
                    <a:pt x="792" y="1162"/>
                  </a:lnTo>
                  <a:lnTo>
                    <a:pt x="804" y="1162"/>
                  </a:lnTo>
                  <a:lnTo>
                    <a:pt x="812" y="1166"/>
                  </a:lnTo>
                  <a:lnTo>
                    <a:pt x="822" y="1148"/>
                  </a:lnTo>
                  <a:lnTo>
                    <a:pt x="836" y="1134"/>
                  </a:lnTo>
                  <a:lnTo>
                    <a:pt x="854" y="1126"/>
                  </a:lnTo>
                  <a:lnTo>
                    <a:pt x="868" y="1112"/>
                  </a:lnTo>
                  <a:lnTo>
                    <a:pt x="886" y="1104"/>
                  </a:lnTo>
                  <a:lnTo>
                    <a:pt x="902" y="1098"/>
                  </a:lnTo>
                  <a:lnTo>
                    <a:pt x="924" y="1090"/>
                  </a:lnTo>
                  <a:lnTo>
                    <a:pt x="944" y="1084"/>
                  </a:lnTo>
                  <a:lnTo>
                    <a:pt x="946" y="1090"/>
                  </a:lnTo>
                  <a:lnTo>
                    <a:pt x="952" y="1098"/>
                  </a:lnTo>
                  <a:lnTo>
                    <a:pt x="958" y="1106"/>
                  </a:lnTo>
                  <a:lnTo>
                    <a:pt x="970" y="1118"/>
                  </a:lnTo>
                  <a:lnTo>
                    <a:pt x="980" y="1126"/>
                  </a:lnTo>
                  <a:lnTo>
                    <a:pt x="992" y="1132"/>
                  </a:lnTo>
                  <a:lnTo>
                    <a:pt x="1000" y="1132"/>
                  </a:lnTo>
                  <a:lnTo>
                    <a:pt x="1010" y="1132"/>
                  </a:lnTo>
                  <a:lnTo>
                    <a:pt x="1014" y="1134"/>
                  </a:lnTo>
                  <a:lnTo>
                    <a:pt x="1022" y="1142"/>
                  </a:lnTo>
                  <a:lnTo>
                    <a:pt x="1026" y="1148"/>
                  </a:lnTo>
                  <a:lnTo>
                    <a:pt x="1034" y="1154"/>
                  </a:lnTo>
                  <a:lnTo>
                    <a:pt x="1038" y="1160"/>
                  </a:lnTo>
                  <a:lnTo>
                    <a:pt x="1046" y="1166"/>
                  </a:lnTo>
                  <a:lnTo>
                    <a:pt x="1052" y="1168"/>
                  </a:lnTo>
                  <a:lnTo>
                    <a:pt x="1060" y="1170"/>
                  </a:lnTo>
                  <a:lnTo>
                    <a:pt x="1062" y="1180"/>
                  </a:lnTo>
                  <a:lnTo>
                    <a:pt x="1064" y="1188"/>
                  </a:lnTo>
                  <a:lnTo>
                    <a:pt x="1066" y="1194"/>
                  </a:lnTo>
                  <a:lnTo>
                    <a:pt x="1068" y="1202"/>
                  </a:lnTo>
                  <a:lnTo>
                    <a:pt x="1072" y="1214"/>
                  </a:lnTo>
                  <a:lnTo>
                    <a:pt x="1072" y="1222"/>
                  </a:lnTo>
                  <a:lnTo>
                    <a:pt x="1076" y="1232"/>
                  </a:lnTo>
                  <a:lnTo>
                    <a:pt x="1076" y="1242"/>
                  </a:lnTo>
                  <a:lnTo>
                    <a:pt x="1072" y="1250"/>
                  </a:lnTo>
                  <a:lnTo>
                    <a:pt x="1068" y="1258"/>
                  </a:lnTo>
                  <a:lnTo>
                    <a:pt x="1064" y="1268"/>
                  </a:lnTo>
                  <a:lnTo>
                    <a:pt x="1060" y="1276"/>
                  </a:lnTo>
                  <a:lnTo>
                    <a:pt x="1054" y="1284"/>
                  </a:lnTo>
                  <a:lnTo>
                    <a:pt x="1052" y="1292"/>
                  </a:lnTo>
                  <a:lnTo>
                    <a:pt x="1048" y="1300"/>
                  </a:lnTo>
                  <a:lnTo>
                    <a:pt x="1046" y="1310"/>
                  </a:lnTo>
                  <a:lnTo>
                    <a:pt x="1048" y="1316"/>
                  </a:lnTo>
                  <a:lnTo>
                    <a:pt x="1052" y="1320"/>
                  </a:lnTo>
                  <a:lnTo>
                    <a:pt x="1056" y="1324"/>
                  </a:lnTo>
                  <a:lnTo>
                    <a:pt x="1062" y="1326"/>
                  </a:lnTo>
                  <a:lnTo>
                    <a:pt x="1068" y="1330"/>
                  </a:lnTo>
                  <a:lnTo>
                    <a:pt x="1076" y="1330"/>
                  </a:lnTo>
                  <a:lnTo>
                    <a:pt x="1082" y="1332"/>
                  </a:lnTo>
                  <a:lnTo>
                    <a:pt x="1088" y="1334"/>
                  </a:lnTo>
                  <a:lnTo>
                    <a:pt x="1092" y="1340"/>
                  </a:lnTo>
                  <a:lnTo>
                    <a:pt x="1094" y="1346"/>
                  </a:lnTo>
                  <a:lnTo>
                    <a:pt x="1098" y="1352"/>
                  </a:lnTo>
                  <a:lnTo>
                    <a:pt x="1102" y="1358"/>
                  </a:lnTo>
                  <a:lnTo>
                    <a:pt x="1104" y="1362"/>
                  </a:lnTo>
                  <a:lnTo>
                    <a:pt x="1106" y="1368"/>
                  </a:lnTo>
                  <a:lnTo>
                    <a:pt x="1108" y="1372"/>
                  </a:lnTo>
                  <a:lnTo>
                    <a:pt x="1110" y="1378"/>
                  </a:lnTo>
                  <a:lnTo>
                    <a:pt x="1116" y="1386"/>
                  </a:lnTo>
                  <a:lnTo>
                    <a:pt x="1122" y="1396"/>
                  </a:lnTo>
                  <a:lnTo>
                    <a:pt x="1128" y="1408"/>
                  </a:lnTo>
                  <a:lnTo>
                    <a:pt x="1132" y="1420"/>
                  </a:lnTo>
                  <a:lnTo>
                    <a:pt x="1140" y="1428"/>
                  </a:lnTo>
                  <a:lnTo>
                    <a:pt x="1148" y="1434"/>
                  </a:lnTo>
                  <a:lnTo>
                    <a:pt x="1158" y="1436"/>
                  </a:lnTo>
                  <a:lnTo>
                    <a:pt x="1170" y="1440"/>
                  </a:lnTo>
                  <a:lnTo>
                    <a:pt x="1172" y="1440"/>
                  </a:lnTo>
                  <a:lnTo>
                    <a:pt x="1174" y="1440"/>
                  </a:lnTo>
                  <a:lnTo>
                    <a:pt x="1176" y="1440"/>
                  </a:lnTo>
                  <a:lnTo>
                    <a:pt x="1178" y="1440"/>
                  </a:lnTo>
                  <a:lnTo>
                    <a:pt x="1184" y="1440"/>
                  </a:lnTo>
                  <a:lnTo>
                    <a:pt x="1186" y="1440"/>
                  </a:lnTo>
                  <a:lnTo>
                    <a:pt x="1190" y="1440"/>
                  </a:lnTo>
                  <a:lnTo>
                    <a:pt x="1192" y="1440"/>
                  </a:lnTo>
                  <a:lnTo>
                    <a:pt x="1198" y="1436"/>
                  </a:lnTo>
                  <a:lnTo>
                    <a:pt x="1200" y="1432"/>
                  </a:lnTo>
                  <a:lnTo>
                    <a:pt x="1204" y="1428"/>
                  </a:lnTo>
                  <a:lnTo>
                    <a:pt x="1212" y="1422"/>
                  </a:lnTo>
                  <a:lnTo>
                    <a:pt x="1216" y="1416"/>
                  </a:lnTo>
                  <a:lnTo>
                    <a:pt x="1220" y="1410"/>
                  </a:lnTo>
                  <a:lnTo>
                    <a:pt x="1226" y="1406"/>
                  </a:lnTo>
                  <a:lnTo>
                    <a:pt x="1234" y="1402"/>
                  </a:lnTo>
                  <a:lnTo>
                    <a:pt x="1246" y="1392"/>
                  </a:lnTo>
                  <a:lnTo>
                    <a:pt x="1262" y="1382"/>
                  </a:lnTo>
                  <a:lnTo>
                    <a:pt x="1274" y="1378"/>
                  </a:lnTo>
                  <a:lnTo>
                    <a:pt x="1292" y="1374"/>
                  </a:lnTo>
                  <a:lnTo>
                    <a:pt x="1308" y="1372"/>
                  </a:lnTo>
                  <a:lnTo>
                    <a:pt x="1320" y="1370"/>
                  </a:lnTo>
                  <a:lnTo>
                    <a:pt x="1330" y="1366"/>
                  </a:lnTo>
                  <a:lnTo>
                    <a:pt x="1336" y="1360"/>
                  </a:lnTo>
                  <a:lnTo>
                    <a:pt x="1342" y="1366"/>
                  </a:lnTo>
                  <a:lnTo>
                    <a:pt x="1350" y="1370"/>
                  </a:lnTo>
                  <a:lnTo>
                    <a:pt x="1356" y="1374"/>
                  </a:lnTo>
                  <a:lnTo>
                    <a:pt x="1364" y="1378"/>
                  </a:lnTo>
                  <a:lnTo>
                    <a:pt x="1372" y="1380"/>
                  </a:lnTo>
                  <a:lnTo>
                    <a:pt x="1380" y="1386"/>
                  </a:lnTo>
                  <a:lnTo>
                    <a:pt x="1388" y="1388"/>
                  </a:lnTo>
                  <a:lnTo>
                    <a:pt x="1394" y="1392"/>
                  </a:lnTo>
                  <a:lnTo>
                    <a:pt x="1398" y="1396"/>
                  </a:lnTo>
                  <a:lnTo>
                    <a:pt x="1406" y="1406"/>
                  </a:lnTo>
                  <a:lnTo>
                    <a:pt x="1410" y="1410"/>
                  </a:lnTo>
                  <a:lnTo>
                    <a:pt x="1420" y="1420"/>
                  </a:lnTo>
                  <a:lnTo>
                    <a:pt x="1426" y="1424"/>
                  </a:lnTo>
                  <a:lnTo>
                    <a:pt x="1432" y="1428"/>
                  </a:lnTo>
                  <a:lnTo>
                    <a:pt x="1440" y="1434"/>
                  </a:lnTo>
                  <a:lnTo>
                    <a:pt x="1448" y="1440"/>
                  </a:lnTo>
                  <a:lnTo>
                    <a:pt x="1514" y="1440"/>
                  </a:lnTo>
                  <a:lnTo>
                    <a:pt x="1514" y="1442"/>
                  </a:lnTo>
                  <a:lnTo>
                    <a:pt x="1510" y="1446"/>
                  </a:lnTo>
                  <a:lnTo>
                    <a:pt x="1510" y="1450"/>
                  </a:lnTo>
                  <a:lnTo>
                    <a:pt x="1508" y="1454"/>
                  </a:lnTo>
                  <a:lnTo>
                    <a:pt x="1506" y="1456"/>
                  </a:lnTo>
                  <a:lnTo>
                    <a:pt x="1506" y="1458"/>
                  </a:lnTo>
                  <a:lnTo>
                    <a:pt x="1502" y="1462"/>
                  </a:lnTo>
                  <a:lnTo>
                    <a:pt x="1502" y="1464"/>
                  </a:lnTo>
                  <a:lnTo>
                    <a:pt x="1502" y="1468"/>
                  </a:lnTo>
                  <a:lnTo>
                    <a:pt x="1506" y="1470"/>
                  </a:lnTo>
                  <a:lnTo>
                    <a:pt x="1508" y="1472"/>
                  </a:lnTo>
                  <a:lnTo>
                    <a:pt x="1510" y="1476"/>
                  </a:lnTo>
                  <a:lnTo>
                    <a:pt x="1516" y="1482"/>
                  </a:lnTo>
                  <a:lnTo>
                    <a:pt x="1518" y="1484"/>
                  </a:lnTo>
                  <a:lnTo>
                    <a:pt x="1522" y="1486"/>
                  </a:lnTo>
                  <a:lnTo>
                    <a:pt x="1524" y="1488"/>
                  </a:lnTo>
                  <a:lnTo>
                    <a:pt x="1524" y="1486"/>
                  </a:lnTo>
                  <a:lnTo>
                    <a:pt x="1524" y="1484"/>
                  </a:lnTo>
                  <a:lnTo>
                    <a:pt x="1524" y="1482"/>
                  </a:lnTo>
                  <a:lnTo>
                    <a:pt x="1524" y="1478"/>
                  </a:lnTo>
                  <a:lnTo>
                    <a:pt x="1524" y="1476"/>
                  </a:lnTo>
                  <a:lnTo>
                    <a:pt x="1524" y="1472"/>
                  </a:lnTo>
                  <a:lnTo>
                    <a:pt x="1524" y="1470"/>
                  </a:lnTo>
                  <a:lnTo>
                    <a:pt x="1530" y="1468"/>
                  </a:lnTo>
                  <a:lnTo>
                    <a:pt x="1534" y="1462"/>
                  </a:lnTo>
                  <a:lnTo>
                    <a:pt x="1538" y="1458"/>
                  </a:lnTo>
                  <a:lnTo>
                    <a:pt x="1544" y="1454"/>
                  </a:lnTo>
                  <a:lnTo>
                    <a:pt x="1548" y="1448"/>
                  </a:lnTo>
                  <a:lnTo>
                    <a:pt x="1558" y="1442"/>
                  </a:lnTo>
                  <a:lnTo>
                    <a:pt x="1562" y="1440"/>
                  </a:lnTo>
                  <a:lnTo>
                    <a:pt x="1568" y="1440"/>
                  </a:lnTo>
                  <a:lnTo>
                    <a:pt x="1580" y="1436"/>
                  </a:lnTo>
                  <a:lnTo>
                    <a:pt x="1590" y="1432"/>
                  </a:lnTo>
                  <a:lnTo>
                    <a:pt x="1600" y="1424"/>
                  </a:lnTo>
                  <a:lnTo>
                    <a:pt x="1610" y="1414"/>
                  </a:lnTo>
                  <a:lnTo>
                    <a:pt x="1616" y="1402"/>
                  </a:lnTo>
                  <a:lnTo>
                    <a:pt x="1626" y="1392"/>
                  </a:lnTo>
                  <a:lnTo>
                    <a:pt x="1634" y="1380"/>
                  </a:lnTo>
                  <a:lnTo>
                    <a:pt x="1648" y="1372"/>
                  </a:lnTo>
                  <a:lnTo>
                    <a:pt x="1648" y="1374"/>
                  </a:lnTo>
                  <a:lnTo>
                    <a:pt x="1648" y="1378"/>
                  </a:lnTo>
                  <a:lnTo>
                    <a:pt x="1652" y="1380"/>
                  </a:lnTo>
                  <a:lnTo>
                    <a:pt x="1654" y="1386"/>
                  </a:lnTo>
                  <a:lnTo>
                    <a:pt x="1654" y="1388"/>
                  </a:lnTo>
                  <a:lnTo>
                    <a:pt x="1656" y="1392"/>
                  </a:lnTo>
                  <a:lnTo>
                    <a:pt x="1656" y="1396"/>
                  </a:lnTo>
                  <a:lnTo>
                    <a:pt x="1656" y="1402"/>
                  </a:lnTo>
                  <a:lnTo>
                    <a:pt x="1658" y="1396"/>
                  </a:lnTo>
                  <a:lnTo>
                    <a:pt x="1660" y="1394"/>
                  </a:lnTo>
                  <a:lnTo>
                    <a:pt x="1668" y="1392"/>
                  </a:lnTo>
                  <a:lnTo>
                    <a:pt x="1670" y="1392"/>
                  </a:lnTo>
                  <a:lnTo>
                    <a:pt x="1674" y="1394"/>
                  </a:lnTo>
                  <a:lnTo>
                    <a:pt x="1678" y="1394"/>
                  </a:lnTo>
                  <a:lnTo>
                    <a:pt x="1682" y="1396"/>
                  </a:lnTo>
                  <a:lnTo>
                    <a:pt x="1684" y="1402"/>
                  </a:lnTo>
                  <a:lnTo>
                    <a:pt x="1684" y="1392"/>
                  </a:lnTo>
                  <a:lnTo>
                    <a:pt x="1688" y="1382"/>
                  </a:lnTo>
                  <a:lnTo>
                    <a:pt x="1694" y="1378"/>
                  </a:lnTo>
                  <a:lnTo>
                    <a:pt x="1700" y="1374"/>
                  </a:lnTo>
                  <a:lnTo>
                    <a:pt x="1712" y="1372"/>
                  </a:lnTo>
                  <a:lnTo>
                    <a:pt x="1722" y="1372"/>
                  </a:lnTo>
                  <a:lnTo>
                    <a:pt x="1736" y="1370"/>
                  </a:lnTo>
                  <a:lnTo>
                    <a:pt x="1744" y="1368"/>
                  </a:lnTo>
                  <a:lnTo>
                    <a:pt x="1756" y="1366"/>
                  </a:lnTo>
                  <a:lnTo>
                    <a:pt x="1764" y="1358"/>
                  </a:lnTo>
                  <a:lnTo>
                    <a:pt x="1770" y="1346"/>
                  </a:lnTo>
                  <a:lnTo>
                    <a:pt x="1780" y="1332"/>
                  </a:lnTo>
                  <a:lnTo>
                    <a:pt x="1788" y="1320"/>
                  </a:lnTo>
                  <a:lnTo>
                    <a:pt x="1794" y="1310"/>
                  </a:lnTo>
                  <a:lnTo>
                    <a:pt x="1808" y="1300"/>
                  </a:lnTo>
                  <a:lnTo>
                    <a:pt x="1820" y="1294"/>
                  </a:lnTo>
                  <a:lnTo>
                    <a:pt x="1820" y="1290"/>
                  </a:lnTo>
                  <a:lnTo>
                    <a:pt x="1824" y="1282"/>
                  </a:lnTo>
                  <a:lnTo>
                    <a:pt x="1826" y="1276"/>
                  </a:lnTo>
                  <a:lnTo>
                    <a:pt x="1830" y="1270"/>
                  </a:lnTo>
                  <a:lnTo>
                    <a:pt x="1834" y="1268"/>
                  </a:lnTo>
                  <a:lnTo>
                    <a:pt x="1836" y="1262"/>
                  </a:lnTo>
                  <a:lnTo>
                    <a:pt x="1842" y="1256"/>
                  </a:lnTo>
                  <a:lnTo>
                    <a:pt x="1844" y="1250"/>
                  </a:lnTo>
                  <a:lnTo>
                    <a:pt x="1842" y="1250"/>
                  </a:lnTo>
                  <a:lnTo>
                    <a:pt x="1838" y="1244"/>
                  </a:lnTo>
                  <a:lnTo>
                    <a:pt x="1838" y="1238"/>
                  </a:lnTo>
                  <a:lnTo>
                    <a:pt x="1836" y="1232"/>
                  </a:lnTo>
                  <a:lnTo>
                    <a:pt x="1836" y="1228"/>
                  </a:lnTo>
                  <a:lnTo>
                    <a:pt x="1834" y="1222"/>
                  </a:lnTo>
                  <a:lnTo>
                    <a:pt x="1832" y="1216"/>
                  </a:lnTo>
                  <a:lnTo>
                    <a:pt x="1826" y="1214"/>
                  </a:lnTo>
                  <a:lnTo>
                    <a:pt x="1836" y="1202"/>
                  </a:lnTo>
                  <a:lnTo>
                    <a:pt x="1844" y="1192"/>
                  </a:lnTo>
                  <a:lnTo>
                    <a:pt x="1852" y="1182"/>
                  </a:lnTo>
                  <a:lnTo>
                    <a:pt x="1858" y="1170"/>
                  </a:lnTo>
                  <a:lnTo>
                    <a:pt x="1864" y="1156"/>
                  </a:lnTo>
                  <a:lnTo>
                    <a:pt x="1872" y="1140"/>
                  </a:lnTo>
                  <a:lnTo>
                    <a:pt x="1878" y="1128"/>
                  </a:lnTo>
                  <a:lnTo>
                    <a:pt x="1886" y="1110"/>
                  </a:lnTo>
                  <a:lnTo>
                    <a:pt x="1884" y="1106"/>
                  </a:lnTo>
                  <a:lnTo>
                    <a:pt x="1880" y="1104"/>
                  </a:lnTo>
                  <a:lnTo>
                    <a:pt x="1878" y="1102"/>
                  </a:lnTo>
                  <a:lnTo>
                    <a:pt x="1876" y="1096"/>
                  </a:lnTo>
                  <a:lnTo>
                    <a:pt x="1876" y="1092"/>
                  </a:lnTo>
                  <a:lnTo>
                    <a:pt x="1874" y="1088"/>
                  </a:lnTo>
                  <a:lnTo>
                    <a:pt x="1874" y="1084"/>
                  </a:lnTo>
                  <a:lnTo>
                    <a:pt x="1874" y="1078"/>
                  </a:lnTo>
                  <a:lnTo>
                    <a:pt x="1878" y="1072"/>
                  </a:lnTo>
                  <a:lnTo>
                    <a:pt x="1878" y="1070"/>
                  </a:lnTo>
                  <a:lnTo>
                    <a:pt x="1878" y="1066"/>
                  </a:lnTo>
                  <a:lnTo>
                    <a:pt x="1880" y="1066"/>
                  </a:lnTo>
                  <a:lnTo>
                    <a:pt x="1884" y="1064"/>
                  </a:lnTo>
                  <a:lnTo>
                    <a:pt x="1886" y="1062"/>
                  </a:lnTo>
                  <a:lnTo>
                    <a:pt x="1888" y="1058"/>
                  </a:lnTo>
                  <a:lnTo>
                    <a:pt x="1892" y="1056"/>
                  </a:lnTo>
                  <a:lnTo>
                    <a:pt x="1892" y="1042"/>
                  </a:lnTo>
                  <a:lnTo>
                    <a:pt x="1880" y="1044"/>
                  </a:lnTo>
                  <a:lnTo>
                    <a:pt x="1872" y="1048"/>
                  </a:lnTo>
                  <a:lnTo>
                    <a:pt x="1862" y="1048"/>
                  </a:lnTo>
                  <a:lnTo>
                    <a:pt x="1852" y="1048"/>
                  </a:lnTo>
                  <a:lnTo>
                    <a:pt x="1842" y="1044"/>
                  </a:lnTo>
                  <a:lnTo>
                    <a:pt x="1832" y="1042"/>
                  </a:lnTo>
                  <a:lnTo>
                    <a:pt x="1824" y="1040"/>
                  </a:lnTo>
                  <a:lnTo>
                    <a:pt x="1812" y="1036"/>
                  </a:lnTo>
                  <a:lnTo>
                    <a:pt x="1820" y="1034"/>
                  </a:lnTo>
                  <a:lnTo>
                    <a:pt x="1826" y="1028"/>
                  </a:lnTo>
                  <a:lnTo>
                    <a:pt x="1832" y="1022"/>
                  </a:lnTo>
                  <a:lnTo>
                    <a:pt x="1834" y="1016"/>
                  </a:lnTo>
                  <a:lnTo>
                    <a:pt x="1836" y="1012"/>
                  </a:lnTo>
                  <a:lnTo>
                    <a:pt x="1842" y="1008"/>
                  </a:lnTo>
                  <a:lnTo>
                    <a:pt x="1844" y="1002"/>
                  </a:lnTo>
                  <a:lnTo>
                    <a:pt x="1850" y="994"/>
                  </a:lnTo>
                  <a:lnTo>
                    <a:pt x="1836" y="988"/>
                  </a:lnTo>
                  <a:lnTo>
                    <a:pt x="1824" y="982"/>
                  </a:lnTo>
                  <a:lnTo>
                    <a:pt x="1812" y="980"/>
                  </a:lnTo>
                  <a:lnTo>
                    <a:pt x="1804" y="974"/>
                  </a:lnTo>
                  <a:lnTo>
                    <a:pt x="1792" y="972"/>
                  </a:lnTo>
                  <a:lnTo>
                    <a:pt x="1782" y="966"/>
                  </a:lnTo>
                  <a:lnTo>
                    <a:pt x="1774" y="958"/>
                  </a:lnTo>
                  <a:lnTo>
                    <a:pt x="1766" y="952"/>
                  </a:lnTo>
                  <a:lnTo>
                    <a:pt x="1770" y="952"/>
                  </a:lnTo>
                  <a:lnTo>
                    <a:pt x="1780" y="954"/>
                  </a:lnTo>
                  <a:lnTo>
                    <a:pt x="1790" y="958"/>
                  </a:lnTo>
                  <a:lnTo>
                    <a:pt x="1798" y="960"/>
                  </a:lnTo>
                  <a:lnTo>
                    <a:pt x="1812" y="966"/>
                  </a:lnTo>
                  <a:lnTo>
                    <a:pt x="1826" y="968"/>
                  </a:lnTo>
                  <a:lnTo>
                    <a:pt x="1838" y="972"/>
                  </a:lnTo>
                  <a:lnTo>
                    <a:pt x="1850" y="974"/>
                  </a:lnTo>
                  <a:lnTo>
                    <a:pt x="1848" y="964"/>
                  </a:lnTo>
                  <a:lnTo>
                    <a:pt x="1842" y="958"/>
                  </a:lnTo>
                  <a:lnTo>
                    <a:pt x="1834" y="952"/>
                  </a:lnTo>
                  <a:lnTo>
                    <a:pt x="1824" y="948"/>
                  </a:lnTo>
                  <a:lnTo>
                    <a:pt x="1812" y="942"/>
                  </a:lnTo>
                  <a:lnTo>
                    <a:pt x="1806" y="938"/>
                  </a:lnTo>
                  <a:lnTo>
                    <a:pt x="1798" y="932"/>
                  </a:lnTo>
                  <a:lnTo>
                    <a:pt x="1796" y="920"/>
                  </a:lnTo>
                  <a:lnTo>
                    <a:pt x="1796" y="918"/>
                  </a:lnTo>
                  <a:lnTo>
                    <a:pt x="1796" y="914"/>
                  </a:lnTo>
                  <a:lnTo>
                    <a:pt x="1794" y="912"/>
                  </a:lnTo>
                  <a:lnTo>
                    <a:pt x="1792" y="910"/>
                  </a:lnTo>
                  <a:lnTo>
                    <a:pt x="1790" y="906"/>
                  </a:lnTo>
                  <a:lnTo>
                    <a:pt x="1788" y="906"/>
                  </a:lnTo>
                  <a:lnTo>
                    <a:pt x="1788" y="904"/>
                  </a:lnTo>
                  <a:lnTo>
                    <a:pt x="1784" y="900"/>
                  </a:lnTo>
                  <a:lnTo>
                    <a:pt x="1780" y="896"/>
                  </a:lnTo>
                  <a:lnTo>
                    <a:pt x="1768" y="886"/>
                  </a:lnTo>
                  <a:lnTo>
                    <a:pt x="1752" y="872"/>
                  </a:lnTo>
                  <a:lnTo>
                    <a:pt x="1738" y="858"/>
                  </a:lnTo>
                  <a:lnTo>
                    <a:pt x="1722" y="842"/>
                  </a:lnTo>
                  <a:lnTo>
                    <a:pt x="1708" y="826"/>
                  </a:lnTo>
                  <a:lnTo>
                    <a:pt x="1698" y="816"/>
                  </a:lnTo>
                  <a:lnTo>
                    <a:pt x="1696" y="810"/>
                  </a:lnTo>
                  <a:lnTo>
                    <a:pt x="1696" y="808"/>
                  </a:lnTo>
                  <a:lnTo>
                    <a:pt x="1696" y="804"/>
                  </a:lnTo>
                  <a:lnTo>
                    <a:pt x="1698" y="802"/>
                  </a:lnTo>
                  <a:lnTo>
                    <a:pt x="1700" y="802"/>
                  </a:lnTo>
                  <a:lnTo>
                    <a:pt x="1702" y="800"/>
                  </a:lnTo>
                  <a:lnTo>
                    <a:pt x="1706" y="796"/>
                  </a:lnTo>
                  <a:lnTo>
                    <a:pt x="1706" y="790"/>
                  </a:lnTo>
                  <a:lnTo>
                    <a:pt x="1708" y="786"/>
                  </a:lnTo>
                  <a:lnTo>
                    <a:pt x="1706" y="782"/>
                  </a:lnTo>
                  <a:lnTo>
                    <a:pt x="1702" y="782"/>
                  </a:lnTo>
                  <a:lnTo>
                    <a:pt x="1702" y="780"/>
                  </a:lnTo>
                  <a:lnTo>
                    <a:pt x="1700" y="780"/>
                  </a:lnTo>
                  <a:lnTo>
                    <a:pt x="1700" y="776"/>
                  </a:lnTo>
                  <a:lnTo>
                    <a:pt x="1700" y="774"/>
                  </a:lnTo>
                  <a:lnTo>
                    <a:pt x="1722" y="774"/>
                  </a:lnTo>
                  <a:lnTo>
                    <a:pt x="1724" y="768"/>
                  </a:lnTo>
                  <a:lnTo>
                    <a:pt x="1728" y="760"/>
                  </a:lnTo>
                  <a:lnTo>
                    <a:pt x="1736" y="750"/>
                  </a:lnTo>
                  <a:lnTo>
                    <a:pt x="1740" y="746"/>
                  </a:lnTo>
                  <a:lnTo>
                    <a:pt x="1748" y="740"/>
                  </a:lnTo>
                  <a:lnTo>
                    <a:pt x="1756" y="734"/>
                  </a:lnTo>
                  <a:lnTo>
                    <a:pt x="1764" y="728"/>
                  </a:lnTo>
                  <a:lnTo>
                    <a:pt x="1768" y="720"/>
                  </a:lnTo>
                  <a:lnTo>
                    <a:pt x="1764" y="720"/>
                  </a:lnTo>
                  <a:lnTo>
                    <a:pt x="1752" y="718"/>
                  </a:lnTo>
                  <a:lnTo>
                    <a:pt x="1744" y="714"/>
                  </a:lnTo>
                  <a:lnTo>
                    <a:pt x="1736" y="712"/>
                  </a:lnTo>
                  <a:lnTo>
                    <a:pt x="1726" y="706"/>
                  </a:lnTo>
                  <a:lnTo>
                    <a:pt x="1720" y="700"/>
                  </a:lnTo>
                  <a:lnTo>
                    <a:pt x="1714" y="694"/>
                  </a:lnTo>
                  <a:lnTo>
                    <a:pt x="1708" y="688"/>
                  </a:lnTo>
                  <a:lnTo>
                    <a:pt x="1680" y="688"/>
                  </a:lnTo>
                  <a:lnTo>
                    <a:pt x="1680" y="692"/>
                  </a:lnTo>
                  <a:lnTo>
                    <a:pt x="1680" y="698"/>
                  </a:lnTo>
                  <a:lnTo>
                    <a:pt x="1680" y="700"/>
                  </a:lnTo>
                  <a:lnTo>
                    <a:pt x="1680" y="706"/>
                  </a:lnTo>
                  <a:lnTo>
                    <a:pt x="1680" y="708"/>
                  </a:lnTo>
                  <a:lnTo>
                    <a:pt x="1680" y="714"/>
                  </a:lnTo>
                  <a:lnTo>
                    <a:pt x="1680" y="718"/>
                  </a:lnTo>
                  <a:lnTo>
                    <a:pt x="1680" y="720"/>
                  </a:lnTo>
                  <a:lnTo>
                    <a:pt x="1654" y="720"/>
                  </a:lnTo>
                  <a:lnTo>
                    <a:pt x="1648" y="720"/>
                  </a:lnTo>
                  <a:lnTo>
                    <a:pt x="1646" y="714"/>
                  </a:lnTo>
                  <a:lnTo>
                    <a:pt x="1646" y="714"/>
                  </a:lnTo>
                  <a:lnTo>
                    <a:pt x="1644" y="708"/>
                  </a:lnTo>
                  <a:lnTo>
                    <a:pt x="1640" y="702"/>
                  </a:lnTo>
                  <a:lnTo>
                    <a:pt x="1640" y="698"/>
                  </a:lnTo>
                  <a:lnTo>
                    <a:pt x="1638" y="692"/>
                  </a:lnTo>
                  <a:lnTo>
                    <a:pt x="1632" y="688"/>
                  </a:lnTo>
                  <a:lnTo>
                    <a:pt x="1628" y="684"/>
                  </a:lnTo>
                  <a:lnTo>
                    <a:pt x="1616" y="680"/>
                  </a:lnTo>
                  <a:lnTo>
                    <a:pt x="1606" y="678"/>
                  </a:lnTo>
                  <a:lnTo>
                    <a:pt x="1592" y="674"/>
                  </a:lnTo>
                  <a:lnTo>
                    <a:pt x="1580" y="670"/>
                  </a:lnTo>
                  <a:lnTo>
                    <a:pt x="1570" y="664"/>
                  </a:lnTo>
                  <a:lnTo>
                    <a:pt x="1564" y="658"/>
                  </a:lnTo>
                  <a:lnTo>
                    <a:pt x="1562" y="656"/>
                  </a:lnTo>
                  <a:lnTo>
                    <a:pt x="1560" y="652"/>
                  </a:lnTo>
                  <a:lnTo>
                    <a:pt x="1560" y="646"/>
                  </a:lnTo>
                  <a:lnTo>
                    <a:pt x="1560" y="640"/>
                  </a:lnTo>
                  <a:lnTo>
                    <a:pt x="1562" y="638"/>
                  </a:lnTo>
                  <a:lnTo>
                    <a:pt x="1564" y="636"/>
                  </a:lnTo>
                  <a:lnTo>
                    <a:pt x="1570" y="632"/>
                  </a:lnTo>
                  <a:lnTo>
                    <a:pt x="1576" y="630"/>
                  </a:lnTo>
                  <a:lnTo>
                    <a:pt x="1580" y="626"/>
                  </a:lnTo>
                  <a:lnTo>
                    <a:pt x="1586" y="626"/>
                  </a:lnTo>
                  <a:lnTo>
                    <a:pt x="1590" y="626"/>
                  </a:lnTo>
                  <a:lnTo>
                    <a:pt x="1592" y="624"/>
                  </a:lnTo>
                  <a:lnTo>
                    <a:pt x="1598" y="622"/>
                  </a:lnTo>
                  <a:lnTo>
                    <a:pt x="1602" y="618"/>
                  </a:lnTo>
                  <a:lnTo>
                    <a:pt x="1604" y="616"/>
                  </a:lnTo>
                  <a:lnTo>
                    <a:pt x="1610" y="612"/>
                  </a:lnTo>
                  <a:lnTo>
                    <a:pt x="1612" y="610"/>
                  </a:lnTo>
                  <a:lnTo>
                    <a:pt x="1614" y="608"/>
                  </a:lnTo>
                  <a:lnTo>
                    <a:pt x="1614" y="604"/>
                  </a:lnTo>
                  <a:lnTo>
                    <a:pt x="1616" y="602"/>
                  </a:lnTo>
                  <a:lnTo>
                    <a:pt x="1620" y="598"/>
                  </a:lnTo>
                  <a:lnTo>
                    <a:pt x="1626" y="596"/>
                  </a:lnTo>
                  <a:lnTo>
                    <a:pt x="1628" y="592"/>
                  </a:lnTo>
                  <a:lnTo>
                    <a:pt x="1632" y="590"/>
                  </a:lnTo>
                  <a:lnTo>
                    <a:pt x="1634" y="584"/>
                  </a:lnTo>
                  <a:lnTo>
                    <a:pt x="1638" y="578"/>
                  </a:lnTo>
                  <a:lnTo>
                    <a:pt x="1638" y="572"/>
                  </a:lnTo>
                  <a:lnTo>
                    <a:pt x="1640" y="570"/>
                  </a:lnTo>
                  <a:lnTo>
                    <a:pt x="1646" y="568"/>
                  </a:lnTo>
                  <a:lnTo>
                    <a:pt x="1648" y="564"/>
                  </a:lnTo>
                  <a:lnTo>
                    <a:pt x="1648" y="558"/>
                  </a:lnTo>
                  <a:lnTo>
                    <a:pt x="1652" y="556"/>
                  </a:lnTo>
                  <a:lnTo>
                    <a:pt x="1654" y="550"/>
                  </a:lnTo>
                  <a:lnTo>
                    <a:pt x="1656" y="548"/>
                  </a:lnTo>
                  <a:lnTo>
                    <a:pt x="1666" y="548"/>
                  </a:lnTo>
                  <a:lnTo>
                    <a:pt x="1670" y="550"/>
                  </a:lnTo>
                  <a:lnTo>
                    <a:pt x="1674" y="550"/>
                  </a:lnTo>
                  <a:lnTo>
                    <a:pt x="1678" y="554"/>
                  </a:lnTo>
                  <a:lnTo>
                    <a:pt x="1682" y="558"/>
                  </a:lnTo>
                  <a:lnTo>
                    <a:pt x="1684" y="562"/>
                  </a:lnTo>
                  <a:lnTo>
                    <a:pt x="1690" y="568"/>
                  </a:lnTo>
                  <a:lnTo>
                    <a:pt x="1696" y="572"/>
                  </a:lnTo>
                  <a:lnTo>
                    <a:pt x="1694" y="576"/>
                  </a:lnTo>
                  <a:lnTo>
                    <a:pt x="1690" y="576"/>
                  </a:lnTo>
                  <a:lnTo>
                    <a:pt x="1690" y="578"/>
                  </a:lnTo>
                  <a:lnTo>
                    <a:pt x="1688" y="582"/>
                  </a:lnTo>
                  <a:lnTo>
                    <a:pt x="1684" y="584"/>
                  </a:lnTo>
                  <a:lnTo>
                    <a:pt x="1682" y="586"/>
                  </a:lnTo>
                  <a:lnTo>
                    <a:pt x="1680" y="586"/>
                  </a:lnTo>
                  <a:lnTo>
                    <a:pt x="1678" y="586"/>
                  </a:lnTo>
                  <a:lnTo>
                    <a:pt x="1678" y="592"/>
                  </a:lnTo>
                  <a:lnTo>
                    <a:pt x="1680" y="596"/>
                  </a:lnTo>
                  <a:lnTo>
                    <a:pt x="1682" y="598"/>
                  </a:lnTo>
                  <a:lnTo>
                    <a:pt x="1684" y="604"/>
                  </a:lnTo>
                  <a:lnTo>
                    <a:pt x="1690" y="608"/>
                  </a:lnTo>
                  <a:lnTo>
                    <a:pt x="1694" y="610"/>
                  </a:lnTo>
                  <a:lnTo>
                    <a:pt x="1696" y="610"/>
                  </a:lnTo>
                  <a:lnTo>
                    <a:pt x="1700" y="610"/>
                  </a:lnTo>
                  <a:lnTo>
                    <a:pt x="1700" y="626"/>
                  </a:lnTo>
                  <a:lnTo>
                    <a:pt x="1698" y="626"/>
                  </a:lnTo>
                  <a:lnTo>
                    <a:pt x="1698" y="630"/>
                  </a:lnTo>
                  <a:lnTo>
                    <a:pt x="1698" y="632"/>
                  </a:lnTo>
                  <a:lnTo>
                    <a:pt x="1700" y="636"/>
                  </a:lnTo>
                  <a:lnTo>
                    <a:pt x="1700" y="638"/>
                  </a:lnTo>
                  <a:lnTo>
                    <a:pt x="1700" y="640"/>
                  </a:lnTo>
                  <a:lnTo>
                    <a:pt x="1700" y="644"/>
                  </a:lnTo>
                  <a:lnTo>
                    <a:pt x="1700" y="646"/>
                  </a:lnTo>
                  <a:lnTo>
                    <a:pt x="1720" y="624"/>
                  </a:lnTo>
                  <a:lnTo>
                    <a:pt x="1738" y="610"/>
                  </a:lnTo>
                  <a:lnTo>
                    <a:pt x="1750" y="598"/>
                  </a:lnTo>
                  <a:lnTo>
                    <a:pt x="1762" y="592"/>
                  </a:lnTo>
                  <a:lnTo>
                    <a:pt x="1770" y="590"/>
                  </a:lnTo>
                  <a:lnTo>
                    <a:pt x="1780" y="590"/>
                  </a:lnTo>
                  <a:lnTo>
                    <a:pt x="1788" y="590"/>
                  </a:lnTo>
                  <a:lnTo>
                    <a:pt x="1796" y="592"/>
                  </a:lnTo>
                  <a:lnTo>
                    <a:pt x="1804" y="582"/>
                  </a:lnTo>
                  <a:lnTo>
                    <a:pt x="1810" y="572"/>
                  </a:lnTo>
                  <a:lnTo>
                    <a:pt x="1818" y="564"/>
                  </a:lnTo>
                  <a:lnTo>
                    <a:pt x="1826" y="558"/>
                  </a:lnTo>
                  <a:lnTo>
                    <a:pt x="1834" y="554"/>
                  </a:lnTo>
                  <a:lnTo>
                    <a:pt x="1842" y="546"/>
                  </a:lnTo>
                  <a:lnTo>
                    <a:pt x="1848" y="536"/>
                  </a:lnTo>
                  <a:lnTo>
                    <a:pt x="1850" y="530"/>
                  </a:lnTo>
                  <a:lnTo>
                    <a:pt x="1860" y="528"/>
                  </a:lnTo>
                  <a:lnTo>
                    <a:pt x="1872" y="528"/>
                  </a:lnTo>
                  <a:lnTo>
                    <a:pt x="1878" y="524"/>
                  </a:lnTo>
                  <a:lnTo>
                    <a:pt x="1886" y="520"/>
                  </a:lnTo>
                  <a:lnTo>
                    <a:pt x="1900" y="508"/>
                  </a:lnTo>
                  <a:lnTo>
                    <a:pt x="1908" y="496"/>
                  </a:lnTo>
                  <a:lnTo>
                    <a:pt x="1920" y="486"/>
                  </a:lnTo>
                  <a:lnTo>
                    <a:pt x="1930" y="476"/>
                  </a:lnTo>
                  <a:lnTo>
                    <a:pt x="1934" y="474"/>
                  </a:lnTo>
                  <a:lnTo>
                    <a:pt x="1944" y="468"/>
                  </a:lnTo>
                  <a:lnTo>
                    <a:pt x="1952" y="468"/>
                  </a:lnTo>
                  <a:lnTo>
                    <a:pt x="1962" y="466"/>
                  </a:lnTo>
                  <a:lnTo>
                    <a:pt x="1960" y="452"/>
                  </a:lnTo>
                  <a:lnTo>
                    <a:pt x="1954" y="440"/>
                  </a:lnTo>
                  <a:lnTo>
                    <a:pt x="1948" y="432"/>
                  </a:lnTo>
                  <a:lnTo>
                    <a:pt x="1942" y="424"/>
                  </a:lnTo>
                  <a:lnTo>
                    <a:pt x="1932" y="418"/>
                  </a:lnTo>
                  <a:lnTo>
                    <a:pt x="1926" y="408"/>
                  </a:lnTo>
                  <a:lnTo>
                    <a:pt x="1922" y="398"/>
                  </a:lnTo>
                  <a:lnTo>
                    <a:pt x="1920" y="384"/>
                  </a:lnTo>
                  <a:lnTo>
                    <a:pt x="1920" y="382"/>
                  </a:lnTo>
                  <a:lnTo>
                    <a:pt x="1920" y="378"/>
                  </a:lnTo>
                  <a:lnTo>
                    <a:pt x="1922" y="376"/>
                  </a:lnTo>
                  <a:lnTo>
                    <a:pt x="1926" y="376"/>
                  </a:lnTo>
                  <a:lnTo>
                    <a:pt x="1928" y="372"/>
                  </a:lnTo>
                  <a:lnTo>
                    <a:pt x="1930" y="368"/>
                  </a:lnTo>
                  <a:lnTo>
                    <a:pt x="1932" y="368"/>
                  </a:lnTo>
                  <a:lnTo>
                    <a:pt x="1940" y="368"/>
                  </a:lnTo>
                  <a:lnTo>
                    <a:pt x="1944" y="368"/>
                  </a:lnTo>
                  <a:lnTo>
                    <a:pt x="1948" y="368"/>
                  </a:lnTo>
                  <a:lnTo>
                    <a:pt x="1954" y="368"/>
                  </a:lnTo>
                  <a:lnTo>
                    <a:pt x="1960" y="368"/>
                  </a:lnTo>
                  <a:lnTo>
                    <a:pt x="1968" y="368"/>
                  </a:lnTo>
                  <a:lnTo>
                    <a:pt x="1974" y="368"/>
                  </a:lnTo>
                  <a:lnTo>
                    <a:pt x="1980" y="368"/>
                  </a:lnTo>
                  <a:lnTo>
                    <a:pt x="1980" y="308"/>
                  </a:lnTo>
                  <a:lnTo>
                    <a:pt x="1976" y="306"/>
                  </a:lnTo>
                  <a:lnTo>
                    <a:pt x="1974" y="300"/>
                  </a:lnTo>
                  <a:lnTo>
                    <a:pt x="1970" y="296"/>
                  </a:lnTo>
                  <a:lnTo>
                    <a:pt x="1968" y="292"/>
                  </a:lnTo>
                  <a:lnTo>
                    <a:pt x="1964" y="286"/>
                  </a:lnTo>
                  <a:lnTo>
                    <a:pt x="1964" y="280"/>
                  </a:lnTo>
                  <a:lnTo>
                    <a:pt x="1962" y="272"/>
                  </a:lnTo>
                  <a:lnTo>
                    <a:pt x="1962" y="266"/>
                  </a:lnTo>
                  <a:lnTo>
                    <a:pt x="1962" y="264"/>
                  </a:lnTo>
                  <a:lnTo>
                    <a:pt x="1962" y="260"/>
                  </a:lnTo>
                  <a:lnTo>
                    <a:pt x="1962" y="258"/>
                  </a:lnTo>
                  <a:lnTo>
                    <a:pt x="1962" y="254"/>
                  </a:lnTo>
                  <a:lnTo>
                    <a:pt x="1962" y="250"/>
                  </a:lnTo>
                  <a:lnTo>
                    <a:pt x="1962" y="246"/>
                  </a:lnTo>
                  <a:lnTo>
                    <a:pt x="1962" y="240"/>
                  </a:lnTo>
                  <a:lnTo>
                    <a:pt x="1962" y="238"/>
                  </a:lnTo>
                  <a:lnTo>
                    <a:pt x="1960" y="238"/>
                  </a:lnTo>
                  <a:lnTo>
                    <a:pt x="1956" y="238"/>
                  </a:lnTo>
                  <a:lnTo>
                    <a:pt x="1954" y="234"/>
                  </a:lnTo>
                  <a:lnTo>
                    <a:pt x="1952" y="232"/>
                  </a:lnTo>
                  <a:lnTo>
                    <a:pt x="1948" y="232"/>
                  </a:lnTo>
                  <a:lnTo>
                    <a:pt x="1946" y="228"/>
                  </a:lnTo>
                  <a:lnTo>
                    <a:pt x="1944" y="228"/>
                  </a:lnTo>
                  <a:lnTo>
                    <a:pt x="1940" y="226"/>
                  </a:lnTo>
                  <a:lnTo>
                    <a:pt x="1926" y="228"/>
                  </a:lnTo>
                  <a:lnTo>
                    <a:pt x="1916" y="232"/>
                  </a:lnTo>
                  <a:lnTo>
                    <a:pt x="1904" y="238"/>
                  </a:lnTo>
                  <a:lnTo>
                    <a:pt x="1894" y="244"/>
                  </a:lnTo>
                  <a:lnTo>
                    <a:pt x="1884" y="250"/>
                  </a:lnTo>
                  <a:lnTo>
                    <a:pt x="1874" y="254"/>
                  </a:lnTo>
                  <a:lnTo>
                    <a:pt x="1862" y="260"/>
                  </a:lnTo>
                  <a:lnTo>
                    <a:pt x="1850" y="260"/>
                  </a:lnTo>
                  <a:lnTo>
                    <a:pt x="1832" y="258"/>
                  </a:lnTo>
                  <a:lnTo>
                    <a:pt x="1816" y="250"/>
                  </a:lnTo>
                  <a:lnTo>
                    <a:pt x="1798" y="238"/>
                  </a:lnTo>
                  <a:lnTo>
                    <a:pt x="1784" y="226"/>
                  </a:lnTo>
                  <a:lnTo>
                    <a:pt x="1768" y="210"/>
                  </a:lnTo>
                  <a:lnTo>
                    <a:pt x="1752" y="196"/>
                  </a:lnTo>
                  <a:lnTo>
                    <a:pt x="1738" y="182"/>
                  </a:lnTo>
                  <a:lnTo>
                    <a:pt x="1720" y="176"/>
                  </a:lnTo>
                  <a:lnTo>
                    <a:pt x="1700" y="170"/>
                  </a:lnTo>
                  <a:lnTo>
                    <a:pt x="1682" y="164"/>
                  </a:lnTo>
                  <a:lnTo>
                    <a:pt x="1666" y="158"/>
                  </a:lnTo>
                  <a:lnTo>
                    <a:pt x="1648" y="150"/>
                  </a:lnTo>
                  <a:lnTo>
                    <a:pt x="1632" y="140"/>
                  </a:lnTo>
                  <a:lnTo>
                    <a:pt x="1620" y="128"/>
                  </a:lnTo>
                  <a:lnTo>
                    <a:pt x="1612" y="116"/>
                  </a:lnTo>
                  <a:lnTo>
                    <a:pt x="1606" y="96"/>
                  </a:lnTo>
                  <a:lnTo>
                    <a:pt x="1586" y="94"/>
                  </a:lnTo>
                  <a:lnTo>
                    <a:pt x="1572" y="88"/>
                  </a:lnTo>
                  <a:lnTo>
                    <a:pt x="1560" y="76"/>
                  </a:lnTo>
                  <a:lnTo>
                    <a:pt x="1548" y="66"/>
                  </a:lnTo>
                  <a:lnTo>
                    <a:pt x="1538" y="54"/>
                  </a:lnTo>
                  <a:lnTo>
                    <a:pt x="1524" y="42"/>
                  </a:lnTo>
                  <a:lnTo>
                    <a:pt x="1514" y="32"/>
                  </a:lnTo>
                  <a:lnTo>
                    <a:pt x="1496" y="24"/>
                  </a:lnTo>
                  <a:lnTo>
                    <a:pt x="1488" y="20"/>
                  </a:lnTo>
                  <a:lnTo>
                    <a:pt x="1474" y="18"/>
                  </a:lnTo>
                  <a:lnTo>
                    <a:pt x="1464" y="14"/>
                  </a:lnTo>
                  <a:lnTo>
                    <a:pt x="1456" y="12"/>
                  </a:lnTo>
                  <a:lnTo>
                    <a:pt x="1446" y="10"/>
                  </a:lnTo>
                  <a:lnTo>
                    <a:pt x="1434" y="6"/>
                  </a:lnTo>
                  <a:lnTo>
                    <a:pt x="1422" y="4"/>
                  </a:lnTo>
                  <a:lnTo>
                    <a:pt x="1406" y="0"/>
                  </a:lnTo>
                  <a:lnTo>
                    <a:pt x="1322" y="14"/>
                  </a:lnTo>
                  <a:lnTo>
                    <a:pt x="1326" y="18"/>
                  </a:lnTo>
                  <a:lnTo>
                    <a:pt x="1326" y="20"/>
                  </a:lnTo>
                  <a:lnTo>
                    <a:pt x="1322" y="24"/>
                  </a:lnTo>
                  <a:lnTo>
                    <a:pt x="1322" y="26"/>
                  </a:lnTo>
                  <a:lnTo>
                    <a:pt x="1322" y="28"/>
                  </a:lnTo>
                  <a:lnTo>
                    <a:pt x="1326" y="34"/>
                  </a:lnTo>
                  <a:lnTo>
                    <a:pt x="1328" y="40"/>
                  </a:lnTo>
                  <a:lnTo>
                    <a:pt x="1334" y="42"/>
                  </a:lnTo>
                  <a:lnTo>
                    <a:pt x="1340" y="46"/>
                  </a:lnTo>
                  <a:lnTo>
                    <a:pt x="1350" y="52"/>
                  </a:lnTo>
                  <a:lnTo>
                    <a:pt x="1354" y="54"/>
                  </a:lnTo>
                  <a:lnTo>
                    <a:pt x="1360" y="60"/>
                  </a:lnTo>
                  <a:lnTo>
                    <a:pt x="1360" y="66"/>
                  </a:lnTo>
                  <a:lnTo>
                    <a:pt x="1360" y="72"/>
                  </a:lnTo>
                  <a:lnTo>
                    <a:pt x="1360" y="76"/>
                  </a:lnTo>
                  <a:lnTo>
                    <a:pt x="1356" y="82"/>
                  </a:lnTo>
                  <a:lnTo>
                    <a:pt x="1356" y="88"/>
                  </a:lnTo>
                  <a:lnTo>
                    <a:pt x="1354" y="94"/>
                  </a:lnTo>
                  <a:lnTo>
                    <a:pt x="1352" y="100"/>
                  </a:lnTo>
                  <a:lnTo>
                    <a:pt x="1352" y="104"/>
                  </a:lnTo>
                  <a:lnTo>
                    <a:pt x="1352" y="110"/>
                  </a:lnTo>
                  <a:lnTo>
                    <a:pt x="1352" y="116"/>
                  </a:lnTo>
                  <a:lnTo>
                    <a:pt x="1352" y="118"/>
                  </a:lnTo>
                  <a:lnTo>
                    <a:pt x="1354" y="122"/>
                  </a:lnTo>
                  <a:lnTo>
                    <a:pt x="1356" y="126"/>
                  </a:lnTo>
                  <a:lnTo>
                    <a:pt x="1360" y="130"/>
                  </a:lnTo>
                  <a:lnTo>
                    <a:pt x="1362" y="134"/>
                  </a:lnTo>
                  <a:lnTo>
                    <a:pt x="1366" y="136"/>
                  </a:lnTo>
                  <a:lnTo>
                    <a:pt x="1370" y="140"/>
                  </a:lnTo>
                  <a:lnTo>
                    <a:pt x="1364" y="144"/>
                  </a:lnTo>
                  <a:lnTo>
                    <a:pt x="1360" y="150"/>
                  </a:lnTo>
                  <a:lnTo>
                    <a:pt x="1354" y="156"/>
                  </a:lnTo>
                  <a:lnTo>
                    <a:pt x="1350" y="162"/>
                  </a:lnTo>
                  <a:lnTo>
                    <a:pt x="1340" y="164"/>
                  </a:lnTo>
                  <a:lnTo>
                    <a:pt x="1336" y="166"/>
                  </a:lnTo>
                  <a:lnTo>
                    <a:pt x="1328" y="170"/>
                  </a:lnTo>
                  <a:lnTo>
                    <a:pt x="1322" y="170"/>
                  </a:lnTo>
                  <a:lnTo>
                    <a:pt x="1320" y="170"/>
                  </a:lnTo>
                  <a:lnTo>
                    <a:pt x="1316" y="170"/>
                  </a:lnTo>
                  <a:lnTo>
                    <a:pt x="1314" y="170"/>
                  </a:lnTo>
                  <a:lnTo>
                    <a:pt x="1312" y="170"/>
                  </a:lnTo>
                  <a:lnTo>
                    <a:pt x="1308" y="170"/>
                  </a:lnTo>
                  <a:lnTo>
                    <a:pt x="1306" y="170"/>
                  </a:lnTo>
                  <a:lnTo>
                    <a:pt x="1298" y="170"/>
                  </a:lnTo>
                  <a:lnTo>
                    <a:pt x="1294" y="170"/>
                  </a:lnTo>
                  <a:lnTo>
                    <a:pt x="1288" y="192"/>
                  </a:lnTo>
                  <a:lnTo>
                    <a:pt x="1294" y="210"/>
                  </a:lnTo>
                  <a:lnTo>
                    <a:pt x="1296" y="224"/>
                  </a:lnTo>
                  <a:lnTo>
                    <a:pt x="1302" y="234"/>
                  </a:lnTo>
                  <a:lnTo>
                    <a:pt x="1310" y="244"/>
                  </a:lnTo>
                  <a:lnTo>
                    <a:pt x="1316" y="250"/>
                  </a:lnTo>
                  <a:lnTo>
                    <a:pt x="1328" y="254"/>
                  </a:lnTo>
                  <a:lnTo>
                    <a:pt x="1342" y="260"/>
                  </a:lnTo>
                  <a:lnTo>
                    <a:pt x="1360" y="260"/>
                  </a:lnTo>
                  <a:lnTo>
                    <a:pt x="1366" y="260"/>
                  </a:lnTo>
                  <a:lnTo>
                    <a:pt x="1372" y="258"/>
                  </a:lnTo>
                  <a:lnTo>
                    <a:pt x="1378" y="258"/>
                  </a:lnTo>
                  <a:lnTo>
                    <a:pt x="1380" y="254"/>
                  </a:lnTo>
                  <a:lnTo>
                    <a:pt x="1382" y="254"/>
                  </a:lnTo>
                  <a:lnTo>
                    <a:pt x="1388" y="252"/>
                  </a:lnTo>
                  <a:lnTo>
                    <a:pt x="1394" y="252"/>
                  </a:lnTo>
                  <a:lnTo>
                    <a:pt x="1402" y="250"/>
                  </a:lnTo>
                  <a:lnTo>
                    <a:pt x="1406" y="252"/>
                  </a:lnTo>
                  <a:lnTo>
                    <a:pt x="1410" y="252"/>
                  </a:lnTo>
                  <a:lnTo>
                    <a:pt x="1412" y="254"/>
                  </a:lnTo>
                  <a:lnTo>
                    <a:pt x="1420" y="254"/>
                  </a:lnTo>
                  <a:lnTo>
                    <a:pt x="1424" y="258"/>
                  </a:lnTo>
                  <a:lnTo>
                    <a:pt x="1426" y="260"/>
                  </a:lnTo>
                  <a:lnTo>
                    <a:pt x="1432" y="264"/>
                  </a:lnTo>
                  <a:lnTo>
                    <a:pt x="1440" y="266"/>
                  </a:lnTo>
                  <a:lnTo>
                    <a:pt x="1440" y="268"/>
                  </a:lnTo>
                  <a:lnTo>
                    <a:pt x="1440" y="274"/>
                  </a:lnTo>
                  <a:lnTo>
                    <a:pt x="1444" y="278"/>
                  </a:lnTo>
                  <a:lnTo>
                    <a:pt x="1446" y="280"/>
                  </a:lnTo>
                  <a:lnTo>
                    <a:pt x="1450" y="282"/>
                  </a:lnTo>
                  <a:lnTo>
                    <a:pt x="1452" y="286"/>
                  </a:lnTo>
                  <a:lnTo>
                    <a:pt x="1458" y="288"/>
                  </a:lnTo>
                  <a:lnTo>
                    <a:pt x="1464" y="292"/>
                  </a:lnTo>
                  <a:lnTo>
                    <a:pt x="1462" y="294"/>
                  </a:lnTo>
                  <a:lnTo>
                    <a:pt x="1458" y="298"/>
                  </a:lnTo>
                  <a:lnTo>
                    <a:pt x="1452" y="304"/>
                  </a:lnTo>
                  <a:lnTo>
                    <a:pt x="1448" y="308"/>
                  </a:lnTo>
                  <a:lnTo>
                    <a:pt x="1440" y="312"/>
                  </a:lnTo>
                  <a:lnTo>
                    <a:pt x="1432" y="314"/>
                  </a:lnTo>
                  <a:lnTo>
                    <a:pt x="1424" y="316"/>
                  </a:lnTo>
                  <a:lnTo>
                    <a:pt x="1418" y="320"/>
                  </a:lnTo>
                  <a:lnTo>
                    <a:pt x="1410" y="320"/>
                  </a:lnTo>
                  <a:lnTo>
                    <a:pt x="1402" y="326"/>
                  </a:lnTo>
                  <a:lnTo>
                    <a:pt x="1388" y="330"/>
                  </a:lnTo>
                  <a:lnTo>
                    <a:pt x="1372" y="340"/>
                  </a:lnTo>
                  <a:lnTo>
                    <a:pt x="1356" y="350"/>
                  </a:lnTo>
                  <a:lnTo>
                    <a:pt x="1342" y="358"/>
                  </a:lnTo>
                  <a:lnTo>
                    <a:pt x="1334" y="366"/>
                  </a:lnTo>
                  <a:lnTo>
                    <a:pt x="1328" y="372"/>
                  </a:lnTo>
                  <a:lnTo>
                    <a:pt x="1252" y="372"/>
                  </a:lnTo>
                  <a:lnTo>
                    <a:pt x="1252" y="384"/>
                  </a:lnTo>
                  <a:lnTo>
                    <a:pt x="1254" y="392"/>
                  </a:lnTo>
                  <a:lnTo>
                    <a:pt x="1260" y="400"/>
                  </a:lnTo>
                  <a:lnTo>
                    <a:pt x="1266" y="406"/>
                  </a:lnTo>
                  <a:lnTo>
                    <a:pt x="1268" y="414"/>
                  </a:lnTo>
                  <a:lnTo>
                    <a:pt x="1272" y="418"/>
                  </a:lnTo>
                  <a:lnTo>
                    <a:pt x="1274" y="424"/>
                  </a:lnTo>
                  <a:lnTo>
                    <a:pt x="1274" y="432"/>
                  </a:lnTo>
                  <a:lnTo>
                    <a:pt x="1272" y="440"/>
                  </a:lnTo>
                  <a:lnTo>
                    <a:pt x="1270" y="452"/>
                  </a:lnTo>
                  <a:lnTo>
                    <a:pt x="1266" y="462"/>
                  </a:lnTo>
                  <a:lnTo>
                    <a:pt x="1258" y="472"/>
                  </a:lnTo>
                  <a:lnTo>
                    <a:pt x="1250" y="478"/>
                  </a:lnTo>
                  <a:lnTo>
                    <a:pt x="1242" y="486"/>
                  </a:lnTo>
                  <a:lnTo>
                    <a:pt x="1234" y="492"/>
                  </a:lnTo>
                  <a:lnTo>
                    <a:pt x="1228" y="494"/>
                  </a:lnTo>
                  <a:lnTo>
                    <a:pt x="1162" y="494"/>
                  </a:lnTo>
                  <a:lnTo>
                    <a:pt x="1152" y="500"/>
                  </a:lnTo>
                  <a:lnTo>
                    <a:pt x="1144" y="506"/>
                  </a:lnTo>
                  <a:lnTo>
                    <a:pt x="1130" y="514"/>
                  </a:lnTo>
                  <a:lnTo>
                    <a:pt x="1116" y="522"/>
                  </a:lnTo>
                  <a:lnTo>
                    <a:pt x="1106" y="528"/>
                  </a:lnTo>
                  <a:lnTo>
                    <a:pt x="1094" y="534"/>
                  </a:lnTo>
                  <a:lnTo>
                    <a:pt x="1086" y="536"/>
                  </a:lnTo>
                  <a:lnTo>
                    <a:pt x="1080" y="536"/>
                  </a:lnTo>
                  <a:lnTo>
                    <a:pt x="1064" y="536"/>
                  </a:lnTo>
                  <a:lnTo>
                    <a:pt x="1046" y="536"/>
                  </a:lnTo>
                  <a:lnTo>
                    <a:pt x="1024" y="530"/>
                  </a:lnTo>
                  <a:lnTo>
                    <a:pt x="1004" y="522"/>
                  </a:lnTo>
                  <a:lnTo>
                    <a:pt x="980" y="516"/>
                  </a:lnTo>
                  <a:lnTo>
                    <a:pt x="964" y="508"/>
                  </a:lnTo>
                  <a:lnTo>
                    <a:pt x="946" y="500"/>
                  </a:lnTo>
                  <a:lnTo>
                    <a:pt x="940" y="494"/>
                  </a:lnTo>
                  <a:lnTo>
                    <a:pt x="828" y="494"/>
                  </a:lnTo>
                  <a:lnTo>
                    <a:pt x="786" y="486"/>
                  </a:lnTo>
                  <a:lnTo>
                    <a:pt x="772" y="486"/>
                  </a:lnTo>
                  <a:lnTo>
                    <a:pt x="760" y="480"/>
                  </a:lnTo>
                  <a:lnTo>
                    <a:pt x="746" y="476"/>
                  </a:lnTo>
                  <a:lnTo>
                    <a:pt x="732" y="468"/>
                  </a:lnTo>
                  <a:lnTo>
                    <a:pt x="720" y="458"/>
                  </a:lnTo>
                  <a:lnTo>
                    <a:pt x="708" y="446"/>
                  </a:lnTo>
                  <a:lnTo>
                    <a:pt x="702" y="432"/>
                  </a:lnTo>
                  <a:lnTo>
                    <a:pt x="694" y="420"/>
                  </a:lnTo>
                  <a:lnTo>
                    <a:pt x="678" y="420"/>
                  </a:lnTo>
                  <a:lnTo>
                    <a:pt x="660" y="418"/>
                  </a:lnTo>
                  <a:lnTo>
                    <a:pt x="638" y="408"/>
                  </a:lnTo>
                  <a:lnTo>
                    <a:pt x="622" y="400"/>
                  </a:lnTo>
                  <a:lnTo>
                    <a:pt x="600" y="392"/>
                  </a:lnTo>
                  <a:lnTo>
                    <a:pt x="580" y="386"/>
                  </a:lnTo>
                  <a:lnTo>
                    <a:pt x="558" y="382"/>
                  </a:lnTo>
                  <a:lnTo>
                    <a:pt x="534" y="378"/>
                  </a:lnTo>
                  <a:lnTo>
                    <a:pt x="532" y="378"/>
                  </a:lnTo>
                  <a:lnTo>
                    <a:pt x="530" y="378"/>
                  </a:lnTo>
                  <a:lnTo>
                    <a:pt x="524" y="376"/>
                  </a:lnTo>
                  <a:lnTo>
                    <a:pt x="516" y="376"/>
                  </a:lnTo>
                  <a:lnTo>
                    <a:pt x="512" y="372"/>
                  </a:lnTo>
                  <a:lnTo>
                    <a:pt x="508" y="372"/>
                  </a:lnTo>
                  <a:lnTo>
                    <a:pt x="502" y="368"/>
                  </a:lnTo>
                  <a:lnTo>
                    <a:pt x="500" y="362"/>
                  </a:lnTo>
                  <a:lnTo>
                    <a:pt x="500" y="360"/>
                  </a:lnTo>
                  <a:lnTo>
                    <a:pt x="500" y="358"/>
                  </a:lnTo>
                  <a:lnTo>
                    <a:pt x="498" y="356"/>
                  </a:lnTo>
                  <a:lnTo>
                    <a:pt x="498" y="354"/>
                  </a:lnTo>
                  <a:lnTo>
                    <a:pt x="498" y="350"/>
                  </a:lnTo>
                  <a:lnTo>
                    <a:pt x="498" y="348"/>
                  </a:lnTo>
                  <a:lnTo>
                    <a:pt x="498" y="344"/>
                  </a:lnTo>
                  <a:lnTo>
                    <a:pt x="498" y="342"/>
                  </a:lnTo>
                  <a:lnTo>
                    <a:pt x="498" y="340"/>
                  </a:lnTo>
                  <a:lnTo>
                    <a:pt x="498" y="336"/>
                  </a:lnTo>
                  <a:lnTo>
                    <a:pt x="498" y="334"/>
                  </a:lnTo>
                  <a:lnTo>
                    <a:pt x="498" y="330"/>
                  </a:lnTo>
                  <a:lnTo>
                    <a:pt x="498" y="328"/>
                  </a:lnTo>
                  <a:lnTo>
                    <a:pt x="498" y="326"/>
                  </a:lnTo>
                  <a:lnTo>
                    <a:pt x="498" y="322"/>
                  </a:lnTo>
                  <a:lnTo>
                    <a:pt x="494" y="320"/>
                  </a:lnTo>
                  <a:lnTo>
                    <a:pt x="488" y="314"/>
                  </a:lnTo>
                  <a:lnTo>
                    <a:pt x="480" y="308"/>
                  </a:lnTo>
                  <a:lnTo>
                    <a:pt x="472" y="300"/>
                  </a:lnTo>
                  <a:lnTo>
                    <a:pt x="468" y="292"/>
                  </a:lnTo>
                  <a:lnTo>
                    <a:pt x="458" y="282"/>
                  </a:lnTo>
                  <a:lnTo>
                    <a:pt x="456" y="274"/>
                  </a:lnTo>
                  <a:lnTo>
                    <a:pt x="454" y="266"/>
                  </a:lnTo>
                  <a:lnTo>
                    <a:pt x="430" y="266"/>
                  </a:lnTo>
                  <a:lnTo>
                    <a:pt x="412" y="260"/>
                  </a:lnTo>
                  <a:lnTo>
                    <a:pt x="390" y="258"/>
                  </a:lnTo>
                  <a:lnTo>
                    <a:pt x="374" y="250"/>
                  </a:lnTo>
                  <a:lnTo>
                    <a:pt x="358" y="240"/>
                  </a:lnTo>
                  <a:lnTo>
                    <a:pt x="344" y="232"/>
                  </a:lnTo>
                  <a:lnTo>
                    <a:pt x="332" y="218"/>
                  </a:lnTo>
                  <a:lnTo>
                    <a:pt x="322" y="204"/>
                  </a:lnTo>
                  <a:lnTo>
                    <a:pt x="306" y="198"/>
                  </a:lnTo>
                  <a:lnTo>
                    <a:pt x="296" y="198"/>
                  </a:lnTo>
                  <a:lnTo>
                    <a:pt x="294" y="204"/>
                  </a:lnTo>
                  <a:lnTo>
                    <a:pt x="292" y="210"/>
                  </a:lnTo>
                  <a:lnTo>
                    <a:pt x="292" y="218"/>
                  </a:lnTo>
                  <a:lnTo>
                    <a:pt x="292" y="226"/>
                  </a:lnTo>
                  <a:lnTo>
                    <a:pt x="284" y="234"/>
                  </a:lnTo>
                  <a:lnTo>
                    <a:pt x="270" y="240"/>
                  </a:lnTo>
                  <a:lnTo>
                    <a:pt x="266" y="240"/>
                  </a:lnTo>
                  <a:lnTo>
                    <a:pt x="264" y="244"/>
                  </a:lnTo>
                  <a:lnTo>
                    <a:pt x="264" y="246"/>
                  </a:lnTo>
                  <a:lnTo>
                    <a:pt x="264" y="250"/>
                  </a:lnTo>
                  <a:lnTo>
                    <a:pt x="266" y="258"/>
                  </a:lnTo>
                  <a:lnTo>
                    <a:pt x="270" y="268"/>
                  </a:lnTo>
                  <a:lnTo>
                    <a:pt x="278" y="280"/>
                  </a:lnTo>
                  <a:lnTo>
                    <a:pt x="278" y="288"/>
                  </a:lnTo>
                  <a:lnTo>
                    <a:pt x="278" y="294"/>
                  </a:lnTo>
                  <a:lnTo>
                    <a:pt x="276" y="296"/>
                  </a:lnTo>
                  <a:lnTo>
                    <a:pt x="274" y="298"/>
                  </a:lnTo>
                  <a:lnTo>
                    <a:pt x="266" y="298"/>
                  </a:lnTo>
                  <a:lnTo>
                    <a:pt x="264" y="298"/>
                  </a:lnTo>
                  <a:lnTo>
                    <a:pt x="262" y="298"/>
                  </a:lnTo>
                  <a:lnTo>
                    <a:pt x="258" y="298"/>
                  </a:lnTo>
                  <a:lnTo>
                    <a:pt x="254" y="298"/>
                  </a:lnTo>
                  <a:lnTo>
                    <a:pt x="252" y="298"/>
                  </a:lnTo>
                  <a:lnTo>
                    <a:pt x="248" y="298"/>
                  </a:lnTo>
                  <a:lnTo>
                    <a:pt x="240" y="298"/>
                  </a:lnTo>
                  <a:lnTo>
                    <a:pt x="236" y="296"/>
                  </a:lnTo>
                  <a:lnTo>
                    <a:pt x="226" y="294"/>
                  </a:lnTo>
                  <a:lnTo>
                    <a:pt x="222" y="294"/>
                  </a:lnTo>
                  <a:lnTo>
                    <a:pt x="214" y="292"/>
                  </a:lnTo>
                  <a:lnTo>
                    <a:pt x="208" y="288"/>
                  </a:lnTo>
                  <a:lnTo>
                    <a:pt x="206" y="286"/>
                  </a:lnTo>
                  <a:lnTo>
                    <a:pt x="202" y="294"/>
                  </a:lnTo>
                  <a:lnTo>
                    <a:pt x="202" y="306"/>
                  </a:lnTo>
                  <a:lnTo>
                    <a:pt x="206" y="320"/>
                  </a:lnTo>
                  <a:lnTo>
                    <a:pt x="208" y="334"/>
                  </a:lnTo>
                  <a:lnTo>
                    <a:pt x="212" y="348"/>
                  </a:lnTo>
                  <a:lnTo>
                    <a:pt x="212" y="360"/>
                  </a:lnTo>
                  <a:lnTo>
                    <a:pt x="212" y="368"/>
                  </a:lnTo>
                  <a:lnTo>
                    <a:pt x="212" y="372"/>
                  </a:lnTo>
                  <a:lnTo>
                    <a:pt x="202" y="376"/>
                  </a:lnTo>
                  <a:lnTo>
                    <a:pt x="194" y="376"/>
                  </a:lnTo>
                  <a:lnTo>
                    <a:pt x="180" y="376"/>
                  </a:lnTo>
                  <a:lnTo>
                    <a:pt x="168" y="376"/>
                  </a:lnTo>
                  <a:lnTo>
                    <a:pt x="156" y="378"/>
                  </a:lnTo>
                  <a:lnTo>
                    <a:pt x="146" y="384"/>
                  </a:lnTo>
                  <a:lnTo>
                    <a:pt x="140" y="386"/>
                  </a:lnTo>
                  <a:lnTo>
                    <a:pt x="138" y="390"/>
                  </a:lnTo>
                  <a:lnTo>
                    <a:pt x="134" y="392"/>
                  </a:lnTo>
                  <a:lnTo>
                    <a:pt x="134" y="398"/>
                  </a:lnTo>
                  <a:lnTo>
                    <a:pt x="148" y="404"/>
                  </a:lnTo>
                  <a:lnTo>
                    <a:pt x="158" y="408"/>
                  </a:lnTo>
                  <a:lnTo>
                    <a:pt x="164" y="418"/>
                  </a:lnTo>
                  <a:lnTo>
                    <a:pt x="168" y="426"/>
                  </a:lnTo>
                  <a:lnTo>
                    <a:pt x="170" y="438"/>
                  </a:lnTo>
                  <a:lnTo>
                    <a:pt x="172" y="446"/>
                  </a:lnTo>
                  <a:lnTo>
                    <a:pt x="174" y="452"/>
                  </a:lnTo>
                  <a:lnTo>
                    <a:pt x="182" y="458"/>
                  </a:lnTo>
                  <a:lnTo>
                    <a:pt x="182" y="460"/>
                  </a:lnTo>
                  <a:lnTo>
                    <a:pt x="182" y="462"/>
                  </a:lnTo>
                  <a:lnTo>
                    <a:pt x="182" y="466"/>
                  </a:lnTo>
                  <a:lnTo>
                    <a:pt x="182" y="468"/>
                  </a:lnTo>
                  <a:lnTo>
                    <a:pt x="182" y="472"/>
                  </a:lnTo>
                  <a:lnTo>
                    <a:pt x="182" y="474"/>
                  </a:lnTo>
                  <a:lnTo>
                    <a:pt x="182" y="478"/>
                  </a:lnTo>
                  <a:lnTo>
                    <a:pt x="182" y="480"/>
                  </a:lnTo>
                  <a:lnTo>
                    <a:pt x="182" y="494"/>
                  </a:lnTo>
                  <a:lnTo>
                    <a:pt x="180" y="506"/>
                  </a:lnTo>
                  <a:lnTo>
                    <a:pt x="176" y="516"/>
                  </a:lnTo>
                  <a:lnTo>
                    <a:pt x="172" y="528"/>
                  </a:lnTo>
                  <a:lnTo>
                    <a:pt x="168" y="536"/>
                  </a:lnTo>
                  <a:lnTo>
                    <a:pt x="160" y="540"/>
                  </a:lnTo>
                  <a:lnTo>
                    <a:pt x="154" y="548"/>
                  </a:lnTo>
                  <a:lnTo>
                    <a:pt x="144" y="554"/>
                  </a:lnTo>
                  <a:lnTo>
                    <a:pt x="140" y="554"/>
                  </a:lnTo>
                  <a:lnTo>
                    <a:pt x="132" y="554"/>
                  </a:lnTo>
                  <a:lnTo>
                    <a:pt x="128" y="554"/>
                  </a:lnTo>
                  <a:lnTo>
                    <a:pt x="116" y="554"/>
                  </a:lnTo>
                  <a:lnTo>
                    <a:pt x="110" y="554"/>
                  </a:lnTo>
                  <a:lnTo>
                    <a:pt x="102" y="556"/>
                  </a:lnTo>
                  <a:lnTo>
                    <a:pt x="92" y="558"/>
                  </a:lnTo>
                  <a:lnTo>
                    <a:pt x="88" y="562"/>
                  </a:lnTo>
                  <a:lnTo>
                    <a:pt x="86" y="564"/>
                  </a:lnTo>
                  <a:lnTo>
                    <a:pt x="86" y="568"/>
                  </a:lnTo>
                  <a:lnTo>
                    <a:pt x="84" y="572"/>
                  </a:lnTo>
                  <a:lnTo>
                    <a:pt x="80" y="578"/>
                  </a:lnTo>
                  <a:lnTo>
                    <a:pt x="78" y="582"/>
                  </a:lnTo>
                  <a:lnTo>
                    <a:pt x="72" y="586"/>
                  </a:lnTo>
                  <a:lnTo>
                    <a:pt x="70" y="590"/>
                  </a:lnTo>
                  <a:lnTo>
                    <a:pt x="64" y="592"/>
                  </a:lnTo>
                  <a:lnTo>
                    <a:pt x="58" y="596"/>
                  </a:lnTo>
                  <a:lnTo>
                    <a:pt x="48" y="596"/>
                  </a:lnTo>
                  <a:lnTo>
                    <a:pt x="38" y="596"/>
                  </a:lnTo>
                  <a:lnTo>
                    <a:pt x="24" y="598"/>
                  </a:lnTo>
                  <a:lnTo>
                    <a:pt x="16" y="602"/>
                  </a:lnTo>
                  <a:lnTo>
                    <a:pt x="8" y="604"/>
                  </a:lnTo>
                  <a:lnTo>
                    <a:pt x="2" y="608"/>
                  </a:lnTo>
                  <a:lnTo>
                    <a:pt x="0" y="610"/>
                  </a:lnTo>
                  <a:lnTo>
                    <a:pt x="0" y="618"/>
                  </a:lnTo>
                  <a:lnTo>
                    <a:pt x="0" y="624"/>
                  </a:lnTo>
                  <a:lnTo>
                    <a:pt x="2" y="630"/>
                  </a:lnTo>
                  <a:lnTo>
                    <a:pt x="4" y="638"/>
                  </a:lnTo>
                  <a:lnTo>
                    <a:pt x="8" y="644"/>
                  </a:lnTo>
                  <a:lnTo>
                    <a:pt x="10" y="652"/>
                  </a:lnTo>
                  <a:lnTo>
                    <a:pt x="12" y="658"/>
                  </a:lnTo>
                  <a:lnTo>
                    <a:pt x="12" y="670"/>
                  </a:lnTo>
                  <a:lnTo>
                    <a:pt x="22" y="670"/>
                  </a:lnTo>
                  <a:lnTo>
                    <a:pt x="34" y="672"/>
                  </a:lnTo>
                  <a:lnTo>
                    <a:pt x="42" y="674"/>
                  </a:lnTo>
                  <a:lnTo>
                    <a:pt x="46" y="678"/>
                  </a:lnTo>
                  <a:lnTo>
                    <a:pt x="56" y="684"/>
                  </a:lnTo>
                  <a:lnTo>
                    <a:pt x="60" y="692"/>
                  </a:lnTo>
                  <a:lnTo>
                    <a:pt x="62" y="702"/>
                  </a:lnTo>
                  <a:lnTo>
                    <a:pt x="64" y="714"/>
                  </a:lnTo>
                  <a:lnTo>
                    <a:pt x="64" y="714"/>
                  </a:lnTo>
                  <a:lnTo>
                    <a:pt x="64" y="714"/>
                  </a:lnTo>
                  <a:close/>
                </a:path>
              </a:pathLst>
            </a:custGeom>
            <a:solidFill>
              <a:schemeClr val="accent4">
                <a:lumMod val="20000"/>
                <a:lumOff val="8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Line 8"/>
            <p:cNvSpPr>
              <a:spLocks noChangeShapeType="1"/>
            </p:cNvSpPr>
            <p:nvPr/>
          </p:nvSpPr>
          <p:spPr bwMode="auto">
            <a:xfrm>
              <a:off x="7658381" y="3248195"/>
              <a:ext cx="0" cy="0"/>
            </a:xfrm>
            <a:prstGeom prst="line">
              <a:avLst/>
            </a:prstGeom>
            <a:solidFill>
              <a:schemeClr val="bg2"/>
            </a:solidFill>
            <a:ln w="3175">
              <a:solidFill>
                <a:srgbClr val="DB9E27"/>
              </a:solidFill>
              <a:prstDash val="solid"/>
              <a:round/>
              <a:headEnd/>
              <a:tailEnd/>
            </a:ln>
            <a:extLst/>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 name="Group 108"/>
            <p:cNvGrpSpPr>
              <a:grpSpLocks/>
            </p:cNvGrpSpPr>
            <p:nvPr/>
          </p:nvGrpSpPr>
          <p:grpSpPr bwMode="auto">
            <a:xfrm>
              <a:off x="2877689" y="3307870"/>
              <a:ext cx="1975913" cy="2617044"/>
              <a:chOff x="419" y="1469"/>
              <a:chExt cx="920" cy="1218"/>
            </a:xfrm>
            <a:solidFill>
              <a:schemeClr val="accent4">
                <a:lumMod val="75000"/>
              </a:schemeClr>
            </a:solidFill>
          </p:grpSpPr>
          <p:sp>
            <p:nvSpPr>
              <p:cNvPr id="323" name="Freeform 109"/>
              <p:cNvSpPr>
                <a:spLocks/>
              </p:cNvSpPr>
              <p:nvPr/>
            </p:nvSpPr>
            <p:spPr bwMode="auto">
              <a:xfrm>
                <a:off x="911" y="1734"/>
                <a:ext cx="4" cy="6"/>
              </a:xfrm>
              <a:custGeom>
                <a:avLst/>
                <a:gdLst/>
                <a:ahLst/>
                <a:cxnLst>
                  <a:cxn ang="0">
                    <a:pos x="5" y="12"/>
                  </a:cxn>
                  <a:cxn ang="0">
                    <a:pos x="5" y="0"/>
                  </a:cxn>
                  <a:cxn ang="0">
                    <a:pos x="2" y="0"/>
                  </a:cxn>
                  <a:cxn ang="0">
                    <a:pos x="0" y="0"/>
                  </a:cxn>
                  <a:cxn ang="0">
                    <a:pos x="0" y="2"/>
                  </a:cxn>
                  <a:cxn ang="0">
                    <a:pos x="0" y="4"/>
                  </a:cxn>
                  <a:cxn ang="0">
                    <a:pos x="0" y="7"/>
                  </a:cxn>
                  <a:cxn ang="0">
                    <a:pos x="0" y="8"/>
                  </a:cxn>
                  <a:cxn ang="0">
                    <a:pos x="2" y="11"/>
                  </a:cxn>
                  <a:cxn ang="0">
                    <a:pos x="5" y="12"/>
                  </a:cxn>
                </a:cxnLst>
                <a:rect l="0" t="0" r="r" b="b"/>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4" name="Freeform 110"/>
              <p:cNvSpPr>
                <a:spLocks/>
              </p:cNvSpPr>
              <p:nvPr/>
            </p:nvSpPr>
            <p:spPr bwMode="auto">
              <a:xfrm>
                <a:off x="930" y="1751"/>
                <a:ext cx="6" cy="5"/>
              </a:xfrm>
              <a:custGeom>
                <a:avLst/>
                <a:gdLst/>
                <a:ahLst/>
                <a:cxnLst>
                  <a:cxn ang="0">
                    <a:pos x="0" y="7"/>
                  </a:cxn>
                  <a:cxn ang="0">
                    <a:pos x="9" y="7"/>
                  </a:cxn>
                  <a:cxn ang="0">
                    <a:pos x="5" y="0"/>
                  </a:cxn>
                  <a:cxn ang="0">
                    <a:pos x="0" y="7"/>
                  </a:cxn>
                </a:cxnLst>
                <a:rect l="0" t="0" r="r" b="b"/>
                <a:pathLst>
                  <a:path w="9" h="7">
                    <a:moveTo>
                      <a:pt x="0" y="7"/>
                    </a:moveTo>
                    <a:lnTo>
                      <a:pt x="9" y="7"/>
                    </a:lnTo>
                    <a:lnTo>
                      <a:pt x="5" y="0"/>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5" name="Freeform 111"/>
              <p:cNvSpPr>
                <a:spLocks/>
              </p:cNvSpPr>
              <p:nvPr/>
            </p:nvSpPr>
            <p:spPr bwMode="auto">
              <a:xfrm>
                <a:off x="777" y="1619"/>
                <a:ext cx="9" cy="5"/>
              </a:xfrm>
              <a:custGeom>
                <a:avLst/>
                <a:gdLst/>
                <a:ahLst/>
                <a:cxnLst>
                  <a:cxn ang="0">
                    <a:pos x="0" y="0"/>
                  </a:cxn>
                  <a:cxn ang="0">
                    <a:pos x="0" y="10"/>
                  </a:cxn>
                  <a:cxn ang="0">
                    <a:pos x="2" y="10"/>
                  </a:cxn>
                  <a:cxn ang="0">
                    <a:pos x="4" y="10"/>
                  </a:cxn>
                  <a:cxn ang="0">
                    <a:pos x="5" y="10"/>
                  </a:cxn>
                  <a:cxn ang="0">
                    <a:pos x="6" y="10"/>
                  </a:cxn>
                  <a:cxn ang="0">
                    <a:pos x="7" y="9"/>
                  </a:cxn>
                  <a:cxn ang="0">
                    <a:pos x="9" y="9"/>
                  </a:cxn>
                  <a:cxn ang="0">
                    <a:pos x="11" y="6"/>
                  </a:cxn>
                  <a:cxn ang="0">
                    <a:pos x="12" y="5"/>
                  </a:cxn>
                  <a:cxn ang="0">
                    <a:pos x="12" y="3"/>
                  </a:cxn>
                  <a:cxn ang="0">
                    <a:pos x="13" y="1"/>
                  </a:cxn>
                  <a:cxn ang="0">
                    <a:pos x="13" y="0"/>
                  </a:cxn>
                  <a:cxn ang="0">
                    <a:pos x="12" y="0"/>
                  </a:cxn>
                  <a:cxn ang="0">
                    <a:pos x="11" y="0"/>
                  </a:cxn>
                  <a:cxn ang="0">
                    <a:pos x="7" y="0"/>
                  </a:cxn>
                  <a:cxn ang="0">
                    <a:pos x="6" y="0"/>
                  </a:cxn>
                  <a:cxn ang="0">
                    <a:pos x="5" y="0"/>
                  </a:cxn>
                  <a:cxn ang="0">
                    <a:pos x="4" y="0"/>
                  </a:cxn>
                  <a:cxn ang="0">
                    <a:pos x="2" y="0"/>
                  </a:cxn>
                  <a:cxn ang="0">
                    <a:pos x="0" y="0"/>
                  </a:cxn>
                </a:cxnLst>
                <a:rect l="0" t="0" r="r" b="b"/>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6" name="Freeform 112"/>
              <p:cNvSpPr>
                <a:spLocks/>
              </p:cNvSpPr>
              <p:nvPr/>
            </p:nvSpPr>
            <p:spPr bwMode="auto">
              <a:xfrm>
                <a:off x="920" y="2058"/>
                <a:ext cx="158" cy="183"/>
              </a:xfrm>
              <a:custGeom>
                <a:avLst/>
                <a:gdLst/>
                <a:ahLst/>
                <a:cxnLst>
                  <a:cxn ang="0">
                    <a:pos x="3" y="29"/>
                  </a:cxn>
                  <a:cxn ang="0">
                    <a:pos x="10" y="31"/>
                  </a:cxn>
                  <a:cxn ang="0">
                    <a:pos x="24" y="43"/>
                  </a:cxn>
                  <a:cxn ang="0">
                    <a:pos x="30" y="64"/>
                  </a:cxn>
                  <a:cxn ang="0">
                    <a:pos x="26" y="71"/>
                  </a:cxn>
                  <a:cxn ang="0">
                    <a:pos x="25" y="82"/>
                  </a:cxn>
                  <a:cxn ang="0">
                    <a:pos x="26" y="93"/>
                  </a:cxn>
                  <a:cxn ang="0">
                    <a:pos x="29" y="102"/>
                  </a:cxn>
                  <a:cxn ang="0">
                    <a:pos x="32" y="106"/>
                  </a:cxn>
                  <a:cxn ang="0">
                    <a:pos x="28" y="117"/>
                  </a:cxn>
                  <a:cxn ang="0">
                    <a:pos x="25" y="131"/>
                  </a:cxn>
                  <a:cxn ang="0">
                    <a:pos x="28" y="148"/>
                  </a:cxn>
                  <a:cxn ang="0">
                    <a:pos x="34" y="156"/>
                  </a:cxn>
                  <a:cxn ang="0">
                    <a:pos x="26" y="170"/>
                  </a:cxn>
                  <a:cxn ang="0">
                    <a:pos x="22" y="184"/>
                  </a:cxn>
                  <a:cxn ang="0">
                    <a:pos x="37" y="213"/>
                  </a:cxn>
                  <a:cxn ang="0">
                    <a:pos x="44" y="247"/>
                  </a:cxn>
                  <a:cxn ang="0">
                    <a:pos x="55" y="281"/>
                  </a:cxn>
                  <a:cxn ang="0">
                    <a:pos x="74" y="307"/>
                  </a:cxn>
                  <a:cxn ang="0">
                    <a:pos x="86" y="298"/>
                  </a:cxn>
                  <a:cxn ang="0">
                    <a:pos x="104" y="289"/>
                  </a:cxn>
                  <a:cxn ang="0">
                    <a:pos x="118" y="296"/>
                  </a:cxn>
                  <a:cxn ang="0">
                    <a:pos x="127" y="307"/>
                  </a:cxn>
                  <a:cxn ang="0">
                    <a:pos x="141" y="291"/>
                  </a:cxn>
                  <a:cxn ang="0">
                    <a:pos x="157" y="286"/>
                  </a:cxn>
                  <a:cxn ang="0">
                    <a:pos x="163" y="247"/>
                  </a:cxn>
                  <a:cxn ang="0">
                    <a:pos x="168" y="235"/>
                  </a:cxn>
                  <a:cxn ang="0">
                    <a:pos x="192" y="223"/>
                  </a:cxn>
                  <a:cxn ang="0">
                    <a:pos x="209" y="221"/>
                  </a:cxn>
                  <a:cxn ang="0">
                    <a:pos x="215" y="227"/>
                  </a:cxn>
                  <a:cxn ang="0">
                    <a:pos x="228" y="231"/>
                  </a:cxn>
                  <a:cxn ang="0">
                    <a:pos x="233" y="217"/>
                  </a:cxn>
                  <a:cxn ang="0">
                    <a:pos x="234" y="196"/>
                  </a:cxn>
                  <a:cxn ang="0">
                    <a:pos x="222" y="177"/>
                  </a:cxn>
                  <a:cxn ang="0">
                    <a:pos x="209" y="156"/>
                  </a:cxn>
                  <a:cxn ang="0">
                    <a:pos x="197" y="156"/>
                  </a:cxn>
                  <a:cxn ang="0">
                    <a:pos x="184" y="135"/>
                  </a:cxn>
                  <a:cxn ang="0">
                    <a:pos x="183" y="122"/>
                  </a:cxn>
                  <a:cxn ang="0">
                    <a:pos x="183" y="111"/>
                  </a:cxn>
                  <a:cxn ang="0">
                    <a:pos x="178" y="97"/>
                  </a:cxn>
                  <a:cxn ang="0">
                    <a:pos x="146" y="74"/>
                  </a:cxn>
                  <a:cxn ang="0">
                    <a:pos x="117" y="64"/>
                  </a:cxn>
                  <a:cxn ang="0">
                    <a:pos x="99" y="52"/>
                  </a:cxn>
                  <a:cxn ang="0">
                    <a:pos x="91" y="29"/>
                  </a:cxn>
                  <a:cxn ang="0">
                    <a:pos x="87" y="7"/>
                  </a:cxn>
                  <a:cxn ang="0">
                    <a:pos x="71" y="0"/>
                  </a:cxn>
                  <a:cxn ang="0">
                    <a:pos x="48" y="16"/>
                  </a:cxn>
                  <a:cxn ang="0">
                    <a:pos x="6" y="29"/>
                  </a:cxn>
                </a:cxnLst>
                <a:rect l="0" t="0" r="r" b="b"/>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7" name="Freeform 113"/>
              <p:cNvSpPr>
                <a:spLocks/>
              </p:cNvSpPr>
              <p:nvPr/>
            </p:nvSpPr>
            <p:spPr bwMode="auto">
              <a:xfrm>
                <a:off x="1066" y="1839"/>
                <a:ext cx="48" cy="55"/>
              </a:xfrm>
              <a:custGeom>
                <a:avLst/>
                <a:gdLst/>
                <a:ahLst/>
                <a:cxnLst>
                  <a:cxn ang="0">
                    <a:pos x="20" y="93"/>
                  </a:cxn>
                  <a:cxn ang="0">
                    <a:pos x="21" y="93"/>
                  </a:cxn>
                  <a:cxn ang="0">
                    <a:pos x="22" y="93"/>
                  </a:cxn>
                  <a:cxn ang="0">
                    <a:pos x="23" y="93"/>
                  </a:cxn>
                  <a:cxn ang="0">
                    <a:pos x="24" y="93"/>
                  </a:cxn>
                  <a:cxn ang="0">
                    <a:pos x="26" y="93"/>
                  </a:cxn>
                  <a:cxn ang="0">
                    <a:pos x="27" y="92"/>
                  </a:cxn>
                  <a:cxn ang="0">
                    <a:pos x="28" y="92"/>
                  </a:cxn>
                  <a:cxn ang="0">
                    <a:pos x="29" y="90"/>
                  </a:cxn>
                  <a:cxn ang="0">
                    <a:pos x="30" y="90"/>
                  </a:cxn>
                  <a:cxn ang="0">
                    <a:pos x="32" y="89"/>
                  </a:cxn>
                  <a:cxn ang="0">
                    <a:pos x="32" y="87"/>
                  </a:cxn>
                  <a:cxn ang="0">
                    <a:pos x="33" y="86"/>
                  </a:cxn>
                  <a:cxn ang="0">
                    <a:pos x="33" y="85"/>
                  </a:cxn>
                  <a:cxn ang="0">
                    <a:pos x="40" y="85"/>
                  </a:cxn>
                  <a:cxn ang="0">
                    <a:pos x="47" y="85"/>
                  </a:cxn>
                  <a:cxn ang="0">
                    <a:pos x="53" y="83"/>
                  </a:cxn>
                  <a:cxn ang="0">
                    <a:pos x="60" y="80"/>
                  </a:cxn>
                  <a:cxn ang="0">
                    <a:pos x="65" y="78"/>
                  </a:cxn>
                  <a:cxn ang="0">
                    <a:pos x="68" y="75"/>
                  </a:cxn>
                  <a:cxn ang="0">
                    <a:pos x="71" y="68"/>
                  </a:cxn>
                  <a:cxn ang="0">
                    <a:pos x="72" y="61"/>
                  </a:cxn>
                  <a:cxn ang="0">
                    <a:pos x="72" y="57"/>
                  </a:cxn>
                  <a:cxn ang="0">
                    <a:pos x="71" y="53"/>
                  </a:cxn>
                  <a:cxn ang="0">
                    <a:pos x="68" y="47"/>
                  </a:cxn>
                  <a:cxn ang="0">
                    <a:pos x="67" y="43"/>
                  </a:cxn>
                  <a:cxn ang="0">
                    <a:pos x="65" y="39"/>
                  </a:cxn>
                  <a:cxn ang="0">
                    <a:pos x="64" y="35"/>
                  </a:cxn>
                  <a:cxn ang="0">
                    <a:pos x="62" y="31"/>
                  </a:cxn>
                  <a:cxn ang="0">
                    <a:pos x="61" y="26"/>
                  </a:cxn>
                  <a:cxn ang="0">
                    <a:pos x="61" y="21"/>
                  </a:cxn>
                  <a:cxn ang="0">
                    <a:pos x="62" y="18"/>
                  </a:cxn>
                  <a:cxn ang="0">
                    <a:pos x="64" y="16"/>
                  </a:cxn>
                  <a:cxn ang="0">
                    <a:pos x="65" y="14"/>
                  </a:cxn>
                  <a:cxn ang="0">
                    <a:pos x="66" y="12"/>
                  </a:cxn>
                  <a:cxn ang="0">
                    <a:pos x="67" y="10"/>
                  </a:cxn>
                  <a:cxn ang="0">
                    <a:pos x="68" y="9"/>
                  </a:cxn>
                  <a:cxn ang="0">
                    <a:pos x="70" y="7"/>
                  </a:cxn>
                  <a:cxn ang="0">
                    <a:pos x="68" y="6"/>
                  </a:cxn>
                  <a:cxn ang="0">
                    <a:pos x="65" y="5"/>
                  </a:cxn>
                  <a:cxn ang="0">
                    <a:pos x="61" y="3"/>
                  </a:cxn>
                  <a:cxn ang="0">
                    <a:pos x="58" y="2"/>
                  </a:cxn>
                  <a:cxn ang="0">
                    <a:pos x="53" y="2"/>
                  </a:cxn>
                  <a:cxn ang="0">
                    <a:pos x="48" y="0"/>
                  </a:cxn>
                  <a:cxn ang="0">
                    <a:pos x="45" y="0"/>
                  </a:cxn>
                  <a:cxn ang="0">
                    <a:pos x="41" y="0"/>
                  </a:cxn>
                  <a:cxn ang="0">
                    <a:pos x="8" y="0"/>
                  </a:cxn>
                  <a:cxn ang="0">
                    <a:pos x="8" y="6"/>
                  </a:cxn>
                  <a:cxn ang="0">
                    <a:pos x="7" y="12"/>
                  </a:cxn>
                  <a:cxn ang="0">
                    <a:pos x="6" y="16"/>
                  </a:cxn>
                  <a:cxn ang="0">
                    <a:pos x="3" y="21"/>
                  </a:cxn>
                  <a:cxn ang="0">
                    <a:pos x="2" y="26"/>
                  </a:cxn>
                  <a:cxn ang="0">
                    <a:pos x="1" y="31"/>
                  </a:cxn>
                  <a:cxn ang="0">
                    <a:pos x="0" y="38"/>
                  </a:cxn>
                  <a:cxn ang="0">
                    <a:pos x="0" y="43"/>
                  </a:cxn>
                  <a:cxn ang="0">
                    <a:pos x="1" y="52"/>
                  </a:cxn>
                  <a:cxn ang="0">
                    <a:pos x="2" y="58"/>
                  </a:cxn>
                  <a:cxn ang="0">
                    <a:pos x="6" y="64"/>
                  </a:cxn>
                  <a:cxn ang="0">
                    <a:pos x="9" y="68"/>
                  </a:cxn>
                  <a:cxn ang="0">
                    <a:pos x="13" y="75"/>
                  </a:cxn>
                  <a:cxn ang="0">
                    <a:pos x="16" y="79"/>
                  </a:cxn>
                  <a:cxn ang="0">
                    <a:pos x="19" y="86"/>
                  </a:cxn>
                  <a:cxn ang="0">
                    <a:pos x="20" y="93"/>
                  </a:cxn>
                </a:cxnLst>
                <a:rect l="0" t="0" r="r" b="b"/>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8" name="Freeform 114"/>
              <p:cNvSpPr>
                <a:spLocks/>
              </p:cNvSpPr>
              <p:nvPr/>
            </p:nvSpPr>
            <p:spPr bwMode="auto">
              <a:xfrm>
                <a:off x="1022" y="1807"/>
                <a:ext cx="58" cy="97"/>
              </a:xfrm>
              <a:custGeom>
                <a:avLst/>
                <a:gdLst/>
                <a:ahLst/>
                <a:cxnLst>
                  <a:cxn ang="0">
                    <a:pos x="71" y="55"/>
                  </a:cxn>
                  <a:cxn ang="0">
                    <a:pos x="65" y="49"/>
                  </a:cxn>
                  <a:cxn ang="0">
                    <a:pos x="61" y="42"/>
                  </a:cxn>
                  <a:cxn ang="0">
                    <a:pos x="57" y="36"/>
                  </a:cxn>
                  <a:cxn ang="0">
                    <a:pos x="54" y="36"/>
                  </a:cxn>
                  <a:cxn ang="0">
                    <a:pos x="51" y="37"/>
                  </a:cxn>
                  <a:cxn ang="0">
                    <a:pos x="51" y="40"/>
                  </a:cxn>
                  <a:cxn ang="0">
                    <a:pos x="49" y="33"/>
                  </a:cxn>
                  <a:cxn ang="0">
                    <a:pos x="44" y="19"/>
                  </a:cxn>
                  <a:cxn ang="0">
                    <a:pos x="41" y="11"/>
                  </a:cxn>
                  <a:cxn ang="0">
                    <a:pos x="32" y="4"/>
                  </a:cxn>
                  <a:cxn ang="0">
                    <a:pos x="26" y="1"/>
                  </a:cxn>
                  <a:cxn ang="0">
                    <a:pos x="25" y="4"/>
                  </a:cxn>
                  <a:cxn ang="0">
                    <a:pos x="23" y="7"/>
                  </a:cxn>
                  <a:cxn ang="0">
                    <a:pos x="19" y="8"/>
                  </a:cxn>
                  <a:cxn ang="0">
                    <a:pos x="17" y="11"/>
                  </a:cxn>
                  <a:cxn ang="0">
                    <a:pos x="17" y="15"/>
                  </a:cxn>
                  <a:cxn ang="0">
                    <a:pos x="17" y="19"/>
                  </a:cxn>
                  <a:cxn ang="0">
                    <a:pos x="17" y="25"/>
                  </a:cxn>
                  <a:cxn ang="0">
                    <a:pos x="15" y="29"/>
                  </a:cxn>
                  <a:cxn ang="0">
                    <a:pos x="10" y="34"/>
                  </a:cxn>
                  <a:cxn ang="0">
                    <a:pos x="5" y="42"/>
                  </a:cxn>
                  <a:cxn ang="0">
                    <a:pos x="2" y="49"/>
                  </a:cxn>
                  <a:cxn ang="0">
                    <a:pos x="11" y="79"/>
                  </a:cxn>
                  <a:cxn ang="0">
                    <a:pos x="23" y="81"/>
                  </a:cxn>
                  <a:cxn ang="0">
                    <a:pos x="29" y="87"/>
                  </a:cxn>
                  <a:cxn ang="0">
                    <a:pos x="32" y="95"/>
                  </a:cxn>
                  <a:cxn ang="0">
                    <a:pos x="34" y="107"/>
                  </a:cxn>
                  <a:cxn ang="0">
                    <a:pos x="32" y="112"/>
                  </a:cxn>
                  <a:cxn ang="0">
                    <a:pos x="31" y="116"/>
                  </a:cxn>
                  <a:cxn ang="0">
                    <a:pos x="30" y="120"/>
                  </a:cxn>
                  <a:cxn ang="0">
                    <a:pos x="29" y="127"/>
                  </a:cxn>
                  <a:cxn ang="0">
                    <a:pos x="31" y="137"/>
                  </a:cxn>
                  <a:cxn ang="0">
                    <a:pos x="35" y="149"/>
                  </a:cxn>
                  <a:cxn ang="0">
                    <a:pos x="41" y="160"/>
                  </a:cxn>
                  <a:cxn ang="0">
                    <a:pos x="49" y="165"/>
                  </a:cxn>
                  <a:cxn ang="0">
                    <a:pos x="55" y="163"/>
                  </a:cxn>
                  <a:cxn ang="0">
                    <a:pos x="68" y="159"/>
                  </a:cxn>
                  <a:cxn ang="0">
                    <a:pos x="81" y="154"/>
                  </a:cxn>
                  <a:cxn ang="0">
                    <a:pos x="86" y="148"/>
                  </a:cxn>
                  <a:cxn ang="0">
                    <a:pos x="83" y="134"/>
                  </a:cxn>
                  <a:cxn ang="0">
                    <a:pos x="76" y="123"/>
                  </a:cxn>
                  <a:cxn ang="0">
                    <a:pos x="69" y="113"/>
                  </a:cxn>
                  <a:cxn ang="0">
                    <a:pos x="67" y="98"/>
                  </a:cxn>
                  <a:cxn ang="0">
                    <a:pos x="68" y="86"/>
                  </a:cxn>
                  <a:cxn ang="0">
                    <a:pos x="70" y="77"/>
                  </a:cxn>
                  <a:cxn ang="0">
                    <a:pos x="74" y="68"/>
                  </a:cxn>
                  <a:cxn ang="0">
                    <a:pos x="75" y="56"/>
                  </a:cxn>
                </a:cxnLst>
                <a:rect l="0" t="0" r="r" b="b"/>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9" name="Freeform 115"/>
              <p:cNvSpPr>
                <a:spLocks/>
              </p:cNvSpPr>
              <p:nvPr/>
            </p:nvSpPr>
            <p:spPr bwMode="auto">
              <a:xfrm>
                <a:off x="781" y="1918"/>
                <a:ext cx="164" cy="261"/>
              </a:xfrm>
              <a:custGeom>
                <a:avLst/>
                <a:gdLst/>
                <a:ahLst/>
                <a:cxnLst>
                  <a:cxn ang="0">
                    <a:pos x="187" y="107"/>
                  </a:cxn>
                  <a:cxn ang="0">
                    <a:pos x="173" y="107"/>
                  </a:cxn>
                  <a:cxn ang="0">
                    <a:pos x="170" y="115"/>
                  </a:cxn>
                  <a:cxn ang="0">
                    <a:pos x="156" y="139"/>
                  </a:cxn>
                  <a:cxn ang="0">
                    <a:pos x="144" y="180"/>
                  </a:cxn>
                  <a:cxn ang="0">
                    <a:pos x="161" y="225"/>
                  </a:cxn>
                  <a:cxn ang="0">
                    <a:pos x="185" y="238"/>
                  </a:cxn>
                  <a:cxn ang="0">
                    <a:pos x="197" y="229"/>
                  </a:cxn>
                  <a:cxn ang="0">
                    <a:pos x="201" y="250"/>
                  </a:cxn>
                  <a:cxn ang="0">
                    <a:pos x="210" y="265"/>
                  </a:cxn>
                  <a:cxn ang="0">
                    <a:pos x="219" y="267"/>
                  </a:cxn>
                  <a:cxn ang="0">
                    <a:pos x="237" y="285"/>
                  </a:cxn>
                  <a:cxn ang="0">
                    <a:pos x="238" y="304"/>
                  </a:cxn>
                  <a:cxn ang="0">
                    <a:pos x="234" y="314"/>
                  </a:cxn>
                  <a:cxn ang="0">
                    <a:pos x="235" y="328"/>
                  </a:cxn>
                  <a:cxn ang="0">
                    <a:pos x="239" y="339"/>
                  </a:cxn>
                  <a:cxn ang="0">
                    <a:pos x="238" y="347"/>
                  </a:cxn>
                  <a:cxn ang="0">
                    <a:pos x="234" y="363"/>
                  </a:cxn>
                  <a:cxn ang="0">
                    <a:pos x="237" y="384"/>
                  </a:cxn>
                  <a:cxn ang="0">
                    <a:pos x="240" y="397"/>
                  </a:cxn>
                  <a:cxn ang="0">
                    <a:pos x="231" y="425"/>
                  </a:cxn>
                  <a:cxn ang="0">
                    <a:pos x="203" y="434"/>
                  </a:cxn>
                  <a:cxn ang="0">
                    <a:pos x="187" y="410"/>
                  </a:cxn>
                  <a:cxn ang="0">
                    <a:pos x="157" y="396"/>
                  </a:cxn>
                  <a:cxn ang="0">
                    <a:pos x="134" y="378"/>
                  </a:cxn>
                  <a:cxn ang="0">
                    <a:pos x="113" y="358"/>
                  </a:cxn>
                  <a:cxn ang="0">
                    <a:pos x="99" y="338"/>
                  </a:cxn>
                  <a:cxn ang="0">
                    <a:pos x="99" y="311"/>
                  </a:cxn>
                  <a:cxn ang="0">
                    <a:pos x="86" y="299"/>
                  </a:cxn>
                  <a:cxn ang="0">
                    <a:pos x="77" y="281"/>
                  </a:cxn>
                  <a:cxn ang="0">
                    <a:pos x="73" y="264"/>
                  </a:cxn>
                  <a:cxn ang="0">
                    <a:pos x="57" y="235"/>
                  </a:cxn>
                  <a:cxn ang="0">
                    <a:pos x="45" y="206"/>
                  </a:cxn>
                  <a:cxn ang="0">
                    <a:pos x="39" y="196"/>
                  </a:cxn>
                  <a:cxn ang="0">
                    <a:pos x="32" y="179"/>
                  </a:cxn>
                  <a:cxn ang="0">
                    <a:pos x="23" y="164"/>
                  </a:cxn>
                  <a:cxn ang="0">
                    <a:pos x="6" y="155"/>
                  </a:cxn>
                  <a:cxn ang="0">
                    <a:pos x="5" y="132"/>
                  </a:cxn>
                  <a:cxn ang="0">
                    <a:pos x="4" y="118"/>
                  </a:cxn>
                  <a:cxn ang="0">
                    <a:pos x="7" y="96"/>
                  </a:cxn>
                  <a:cxn ang="0">
                    <a:pos x="22" y="82"/>
                  </a:cxn>
                  <a:cxn ang="0">
                    <a:pos x="24" y="89"/>
                  </a:cxn>
                  <a:cxn ang="0">
                    <a:pos x="25" y="96"/>
                  </a:cxn>
                  <a:cxn ang="0">
                    <a:pos x="25" y="103"/>
                  </a:cxn>
                  <a:cxn ang="0">
                    <a:pos x="39" y="115"/>
                  </a:cxn>
                  <a:cxn ang="0">
                    <a:pos x="50" y="119"/>
                  </a:cxn>
                  <a:cxn ang="0">
                    <a:pos x="57" y="104"/>
                  </a:cxn>
                  <a:cxn ang="0">
                    <a:pos x="67" y="82"/>
                  </a:cxn>
                  <a:cxn ang="0">
                    <a:pos x="83" y="67"/>
                  </a:cxn>
                  <a:cxn ang="0">
                    <a:pos x="107" y="43"/>
                  </a:cxn>
                  <a:cxn ang="0">
                    <a:pos x="107" y="16"/>
                  </a:cxn>
                  <a:cxn ang="0">
                    <a:pos x="103" y="0"/>
                  </a:cxn>
                  <a:cxn ang="0">
                    <a:pos x="123" y="14"/>
                  </a:cxn>
                  <a:cxn ang="0">
                    <a:pos x="140" y="36"/>
                  </a:cxn>
                  <a:cxn ang="0">
                    <a:pos x="158" y="61"/>
                  </a:cxn>
                  <a:cxn ang="0">
                    <a:pos x="175" y="60"/>
                  </a:cxn>
                  <a:cxn ang="0">
                    <a:pos x="189" y="57"/>
                  </a:cxn>
                  <a:cxn ang="0">
                    <a:pos x="195" y="58"/>
                  </a:cxn>
                  <a:cxn ang="0">
                    <a:pos x="200" y="62"/>
                  </a:cxn>
                  <a:cxn ang="0">
                    <a:pos x="202" y="72"/>
                  </a:cxn>
                  <a:cxn ang="0">
                    <a:pos x="196" y="79"/>
                  </a:cxn>
                  <a:cxn ang="0">
                    <a:pos x="194" y="90"/>
                  </a:cxn>
                  <a:cxn ang="0">
                    <a:pos x="196" y="99"/>
                  </a:cxn>
                </a:cxnLst>
                <a:rect l="0" t="0" r="r" b="b"/>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0" name="Freeform 116"/>
              <p:cNvSpPr>
                <a:spLocks/>
              </p:cNvSpPr>
              <p:nvPr/>
            </p:nvSpPr>
            <p:spPr bwMode="auto">
              <a:xfrm>
                <a:off x="781" y="1900"/>
                <a:ext cx="74" cy="91"/>
              </a:xfrm>
              <a:custGeom>
                <a:avLst/>
                <a:gdLst/>
                <a:ahLst/>
                <a:cxnLst>
                  <a:cxn ang="0">
                    <a:pos x="102" y="30"/>
                  </a:cxn>
                  <a:cxn ang="0">
                    <a:pos x="100" y="30"/>
                  </a:cxn>
                  <a:cxn ang="0">
                    <a:pos x="98" y="30"/>
                  </a:cxn>
                  <a:cxn ang="0">
                    <a:pos x="95" y="30"/>
                  </a:cxn>
                  <a:cxn ang="0">
                    <a:pos x="92" y="30"/>
                  </a:cxn>
                  <a:cxn ang="0">
                    <a:pos x="89" y="30"/>
                  </a:cxn>
                  <a:cxn ang="0">
                    <a:pos x="87" y="30"/>
                  </a:cxn>
                  <a:cxn ang="0">
                    <a:pos x="80" y="28"/>
                  </a:cxn>
                  <a:cxn ang="0">
                    <a:pos x="69" y="23"/>
                  </a:cxn>
                  <a:cxn ang="0">
                    <a:pos x="58" y="13"/>
                  </a:cxn>
                  <a:cxn ang="0">
                    <a:pos x="48" y="3"/>
                  </a:cxn>
                  <a:cxn ang="0">
                    <a:pos x="42" y="3"/>
                  </a:cxn>
                  <a:cxn ang="0">
                    <a:pos x="41" y="9"/>
                  </a:cxn>
                  <a:cxn ang="0">
                    <a:pos x="38" y="13"/>
                  </a:cxn>
                  <a:cxn ang="0">
                    <a:pos x="33" y="14"/>
                  </a:cxn>
                  <a:cxn ang="0">
                    <a:pos x="28" y="21"/>
                  </a:cxn>
                  <a:cxn ang="0">
                    <a:pos x="17" y="39"/>
                  </a:cxn>
                  <a:cxn ang="0">
                    <a:pos x="7" y="56"/>
                  </a:cxn>
                  <a:cxn ang="0">
                    <a:pos x="2" y="73"/>
                  </a:cxn>
                  <a:cxn ang="0">
                    <a:pos x="2" y="84"/>
                  </a:cxn>
                  <a:cxn ang="0">
                    <a:pos x="3" y="89"/>
                  </a:cxn>
                  <a:cxn ang="0">
                    <a:pos x="7" y="93"/>
                  </a:cxn>
                  <a:cxn ang="0">
                    <a:pos x="12" y="96"/>
                  </a:cxn>
                  <a:cxn ang="0">
                    <a:pos x="17" y="95"/>
                  </a:cxn>
                  <a:cxn ang="0">
                    <a:pos x="21" y="93"/>
                  </a:cxn>
                  <a:cxn ang="0">
                    <a:pos x="24" y="92"/>
                  </a:cxn>
                  <a:cxn ang="0">
                    <a:pos x="28" y="92"/>
                  </a:cxn>
                  <a:cxn ang="0">
                    <a:pos x="28" y="96"/>
                  </a:cxn>
                  <a:cxn ang="0">
                    <a:pos x="25" y="103"/>
                  </a:cxn>
                  <a:cxn ang="0">
                    <a:pos x="24" y="107"/>
                  </a:cxn>
                  <a:cxn ang="0">
                    <a:pos x="22" y="112"/>
                  </a:cxn>
                  <a:cxn ang="0">
                    <a:pos x="21" y="117"/>
                  </a:cxn>
                  <a:cxn ang="0">
                    <a:pos x="22" y="120"/>
                  </a:cxn>
                  <a:cxn ang="0">
                    <a:pos x="24" y="122"/>
                  </a:cxn>
                  <a:cxn ang="0">
                    <a:pos x="24" y="125"/>
                  </a:cxn>
                  <a:cxn ang="0">
                    <a:pos x="24" y="128"/>
                  </a:cxn>
                  <a:cxn ang="0">
                    <a:pos x="24" y="131"/>
                  </a:cxn>
                  <a:cxn ang="0">
                    <a:pos x="24" y="133"/>
                  </a:cxn>
                  <a:cxn ang="0">
                    <a:pos x="25" y="135"/>
                  </a:cxn>
                  <a:cxn ang="0">
                    <a:pos x="31" y="140"/>
                  </a:cxn>
                  <a:cxn ang="0">
                    <a:pos x="39" y="146"/>
                  </a:cxn>
                  <a:cxn ang="0">
                    <a:pos x="45" y="152"/>
                  </a:cxn>
                  <a:cxn ang="0">
                    <a:pos x="48" y="152"/>
                  </a:cxn>
                  <a:cxn ang="0">
                    <a:pos x="51" y="147"/>
                  </a:cxn>
                  <a:cxn ang="0">
                    <a:pos x="55" y="142"/>
                  </a:cxn>
                  <a:cxn ang="0">
                    <a:pos x="57" y="136"/>
                  </a:cxn>
                  <a:cxn ang="0">
                    <a:pos x="58" y="129"/>
                  </a:cxn>
                  <a:cxn ang="0">
                    <a:pos x="62" y="118"/>
                  </a:cxn>
                  <a:cxn ang="0">
                    <a:pos x="68" y="109"/>
                  </a:cxn>
                  <a:cxn ang="0">
                    <a:pos x="74" y="103"/>
                  </a:cxn>
                  <a:cxn ang="0">
                    <a:pos x="83" y="98"/>
                  </a:cxn>
                  <a:cxn ang="0">
                    <a:pos x="94" y="89"/>
                  </a:cxn>
                  <a:cxn ang="0">
                    <a:pos x="103" y="80"/>
                  </a:cxn>
                  <a:cxn ang="0">
                    <a:pos x="108" y="68"/>
                  </a:cxn>
                  <a:cxn ang="0">
                    <a:pos x="109" y="57"/>
                  </a:cxn>
                  <a:cxn ang="0">
                    <a:pos x="107" y="47"/>
                  </a:cxn>
                  <a:cxn ang="0">
                    <a:pos x="105" y="39"/>
                  </a:cxn>
                  <a:cxn ang="0">
                    <a:pos x="103" y="31"/>
                  </a:cxn>
                </a:cxnLst>
                <a:rect l="0" t="0" r="r" b="b"/>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1" name="Freeform 117"/>
              <p:cNvSpPr>
                <a:spLocks/>
              </p:cNvSpPr>
              <p:nvPr/>
            </p:nvSpPr>
            <p:spPr bwMode="auto">
              <a:xfrm>
                <a:off x="887" y="1756"/>
                <a:ext cx="155" cy="157"/>
              </a:xfrm>
              <a:custGeom>
                <a:avLst/>
                <a:gdLst/>
                <a:ahLst/>
                <a:cxnLst>
                  <a:cxn ang="0">
                    <a:pos x="12" y="102"/>
                  </a:cxn>
                  <a:cxn ang="0">
                    <a:pos x="48" y="120"/>
                  </a:cxn>
                  <a:cxn ang="0">
                    <a:pos x="56" y="133"/>
                  </a:cxn>
                  <a:cxn ang="0">
                    <a:pos x="95" y="144"/>
                  </a:cxn>
                  <a:cxn ang="0">
                    <a:pos x="89" y="158"/>
                  </a:cxn>
                  <a:cxn ang="0">
                    <a:pos x="93" y="186"/>
                  </a:cxn>
                  <a:cxn ang="0">
                    <a:pos x="95" y="206"/>
                  </a:cxn>
                  <a:cxn ang="0">
                    <a:pos x="92" y="216"/>
                  </a:cxn>
                  <a:cxn ang="0">
                    <a:pos x="99" y="241"/>
                  </a:cxn>
                  <a:cxn ang="0">
                    <a:pos x="125" y="265"/>
                  </a:cxn>
                  <a:cxn ang="0">
                    <a:pos x="154" y="248"/>
                  </a:cxn>
                  <a:cxn ang="0">
                    <a:pos x="158" y="227"/>
                  </a:cxn>
                  <a:cxn ang="0">
                    <a:pos x="148" y="205"/>
                  </a:cxn>
                  <a:cxn ang="0">
                    <a:pos x="158" y="189"/>
                  </a:cxn>
                  <a:cxn ang="0">
                    <a:pos x="176" y="196"/>
                  </a:cxn>
                  <a:cxn ang="0">
                    <a:pos x="190" y="186"/>
                  </a:cxn>
                  <a:cxn ang="0">
                    <a:pos x="206" y="175"/>
                  </a:cxn>
                  <a:cxn ang="0">
                    <a:pos x="213" y="168"/>
                  </a:cxn>
                  <a:cxn ang="0">
                    <a:pos x="206" y="132"/>
                  </a:cxn>
                  <a:cxn ang="0">
                    <a:pos x="218" y="115"/>
                  </a:cxn>
                  <a:cxn ang="0">
                    <a:pos x="220" y="102"/>
                  </a:cxn>
                  <a:cxn ang="0">
                    <a:pos x="222" y="94"/>
                  </a:cxn>
                  <a:cxn ang="0">
                    <a:pos x="228" y="88"/>
                  </a:cxn>
                  <a:cxn ang="0">
                    <a:pos x="218" y="80"/>
                  </a:cxn>
                  <a:cxn ang="0">
                    <a:pos x="209" y="55"/>
                  </a:cxn>
                  <a:cxn ang="0">
                    <a:pos x="205" y="60"/>
                  </a:cxn>
                  <a:cxn ang="0">
                    <a:pos x="195" y="57"/>
                  </a:cxn>
                  <a:cxn ang="0">
                    <a:pos x="193" y="50"/>
                  </a:cxn>
                  <a:cxn ang="0">
                    <a:pos x="183" y="41"/>
                  </a:cxn>
                  <a:cxn ang="0">
                    <a:pos x="183" y="33"/>
                  </a:cxn>
                  <a:cxn ang="0">
                    <a:pos x="184" y="27"/>
                  </a:cxn>
                  <a:cxn ang="0">
                    <a:pos x="160" y="33"/>
                  </a:cxn>
                  <a:cxn ang="0">
                    <a:pos x="150" y="33"/>
                  </a:cxn>
                  <a:cxn ang="0">
                    <a:pos x="145" y="39"/>
                  </a:cxn>
                  <a:cxn ang="0">
                    <a:pos x="142" y="43"/>
                  </a:cxn>
                  <a:cxn ang="0">
                    <a:pos x="135" y="44"/>
                  </a:cxn>
                  <a:cxn ang="0">
                    <a:pos x="130" y="41"/>
                  </a:cxn>
                  <a:cxn ang="0">
                    <a:pos x="121" y="40"/>
                  </a:cxn>
                  <a:cxn ang="0">
                    <a:pos x="114" y="32"/>
                  </a:cxn>
                  <a:cxn ang="0">
                    <a:pos x="101" y="33"/>
                  </a:cxn>
                  <a:cxn ang="0">
                    <a:pos x="94" y="33"/>
                  </a:cxn>
                  <a:cxn ang="0">
                    <a:pos x="87" y="37"/>
                  </a:cxn>
                  <a:cxn ang="0">
                    <a:pos x="81" y="37"/>
                  </a:cxn>
                  <a:cxn ang="0">
                    <a:pos x="73" y="22"/>
                  </a:cxn>
                  <a:cxn ang="0">
                    <a:pos x="49" y="5"/>
                  </a:cxn>
                  <a:cxn ang="0">
                    <a:pos x="43" y="8"/>
                  </a:cxn>
                  <a:cxn ang="0">
                    <a:pos x="42" y="16"/>
                  </a:cxn>
                  <a:cxn ang="0">
                    <a:pos x="36" y="25"/>
                  </a:cxn>
                  <a:cxn ang="0">
                    <a:pos x="36" y="40"/>
                  </a:cxn>
                  <a:cxn ang="0">
                    <a:pos x="37" y="55"/>
                  </a:cxn>
                  <a:cxn ang="0">
                    <a:pos x="34" y="72"/>
                  </a:cxn>
                  <a:cxn ang="0">
                    <a:pos x="30" y="77"/>
                  </a:cxn>
                  <a:cxn ang="0">
                    <a:pos x="23" y="73"/>
                  </a:cxn>
                  <a:cxn ang="0">
                    <a:pos x="16" y="60"/>
                  </a:cxn>
                  <a:cxn ang="0">
                    <a:pos x="19" y="29"/>
                  </a:cxn>
                  <a:cxn ang="0">
                    <a:pos x="30" y="2"/>
                  </a:cxn>
                  <a:cxn ang="0">
                    <a:pos x="5" y="30"/>
                  </a:cxn>
                </a:cxnLst>
                <a:rect l="0" t="0" r="r" b="b"/>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2" name="Freeform 118"/>
              <p:cNvSpPr>
                <a:spLocks/>
              </p:cNvSpPr>
              <p:nvPr/>
            </p:nvSpPr>
            <p:spPr bwMode="auto">
              <a:xfrm>
                <a:off x="809" y="1750"/>
                <a:ext cx="144" cy="231"/>
              </a:xfrm>
              <a:custGeom>
                <a:avLst/>
                <a:gdLst/>
                <a:ahLst/>
                <a:cxnLst>
                  <a:cxn ang="0">
                    <a:pos x="209" y="235"/>
                  </a:cxn>
                  <a:cxn ang="0">
                    <a:pos x="208" y="225"/>
                  </a:cxn>
                  <a:cxn ang="0">
                    <a:pos x="211" y="215"/>
                  </a:cxn>
                  <a:cxn ang="0">
                    <a:pos x="209" y="196"/>
                  </a:cxn>
                  <a:cxn ang="0">
                    <a:pos x="205" y="168"/>
                  </a:cxn>
                  <a:cxn ang="0">
                    <a:pos x="211" y="154"/>
                  </a:cxn>
                  <a:cxn ang="0">
                    <a:pos x="173" y="143"/>
                  </a:cxn>
                  <a:cxn ang="0">
                    <a:pos x="165" y="130"/>
                  </a:cxn>
                  <a:cxn ang="0">
                    <a:pos x="128" y="112"/>
                  </a:cxn>
                  <a:cxn ang="0">
                    <a:pos x="117" y="56"/>
                  </a:cxn>
                  <a:cxn ang="0">
                    <a:pos x="133" y="22"/>
                  </a:cxn>
                  <a:cxn ang="0">
                    <a:pos x="142" y="5"/>
                  </a:cxn>
                  <a:cxn ang="0">
                    <a:pos x="138" y="1"/>
                  </a:cxn>
                  <a:cxn ang="0">
                    <a:pos x="121" y="17"/>
                  </a:cxn>
                  <a:cxn ang="0">
                    <a:pos x="107" y="28"/>
                  </a:cxn>
                  <a:cxn ang="0">
                    <a:pos x="100" y="26"/>
                  </a:cxn>
                  <a:cxn ang="0">
                    <a:pos x="89" y="32"/>
                  </a:cxn>
                  <a:cxn ang="0">
                    <a:pos x="73" y="33"/>
                  </a:cxn>
                  <a:cxn ang="0">
                    <a:pos x="63" y="63"/>
                  </a:cxn>
                  <a:cxn ang="0">
                    <a:pos x="49" y="89"/>
                  </a:cxn>
                  <a:cxn ang="0">
                    <a:pos x="37" y="108"/>
                  </a:cxn>
                  <a:cxn ang="0">
                    <a:pos x="30" y="121"/>
                  </a:cxn>
                  <a:cxn ang="0">
                    <a:pos x="25" y="133"/>
                  </a:cxn>
                  <a:cxn ang="0">
                    <a:pos x="27" y="150"/>
                  </a:cxn>
                  <a:cxn ang="0">
                    <a:pos x="30" y="174"/>
                  </a:cxn>
                  <a:cxn ang="0">
                    <a:pos x="31" y="202"/>
                  </a:cxn>
                  <a:cxn ang="0">
                    <a:pos x="19" y="229"/>
                  </a:cxn>
                  <a:cxn ang="0">
                    <a:pos x="3" y="242"/>
                  </a:cxn>
                  <a:cxn ang="0">
                    <a:pos x="1" y="252"/>
                  </a:cxn>
                  <a:cxn ang="0">
                    <a:pos x="21" y="271"/>
                  </a:cxn>
                  <a:cxn ang="0">
                    <a:pos x="44" y="284"/>
                  </a:cxn>
                  <a:cxn ang="0">
                    <a:pos x="50" y="284"/>
                  </a:cxn>
                  <a:cxn ang="0">
                    <a:pos x="73" y="293"/>
                  </a:cxn>
                  <a:cxn ang="0">
                    <a:pos x="95" y="315"/>
                  </a:cxn>
                  <a:cxn ang="0">
                    <a:pos x="111" y="343"/>
                  </a:cxn>
                  <a:cxn ang="0">
                    <a:pos x="131" y="346"/>
                  </a:cxn>
                  <a:cxn ang="0">
                    <a:pos x="145" y="342"/>
                  </a:cxn>
                  <a:cxn ang="0">
                    <a:pos x="151" y="343"/>
                  </a:cxn>
                  <a:cxn ang="0">
                    <a:pos x="156" y="345"/>
                  </a:cxn>
                  <a:cxn ang="0">
                    <a:pos x="159" y="356"/>
                  </a:cxn>
                  <a:cxn ang="0">
                    <a:pos x="156" y="363"/>
                  </a:cxn>
                  <a:cxn ang="0">
                    <a:pos x="151" y="374"/>
                  </a:cxn>
                  <a:cxn ang="0">
                    <a:pos x="157" y="386"/>
                  </a:cxn>
                  <a:cxn ang="0">
                    <a:pos x="168" y="371"/>
                  </a:cxn>
                  <a:cxn ang="0">
                    <a:pos x="177" y="328"/>
                  </a:cxn>
                  <a:cxn ang="0">
                    <a:pos x="170" y="300"/>
                  </a:cxn>
                  <a:cxn ang="0">
                    <a:pos x="164" y="282"/>
                  </a:cxn>
                  <a:cxn ang="0">
                    <a:pos x="176" y="275"/>
                  </a:cxn>
                  <a:cxn ang="0">
                    <a:pos x="177" y="266"/>
                  </a:cxn>
                  <a:cxn ang="0">
                    <a:pos x="171" y="259"/>
                  </a:cxn>
                  <a:cxn ang="0">
                    <a:pos x="189" y="250"/>
                  </a:cxn>
                </a:cxnLst>
                <a:rect l="0" t="0" r="r" b="b"/>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3" name="Freeform 119"/>
              <p:cNvSpPr>
                <a:spLocks/>
              </p:cNvSpPr>
              <p:nvPr/>
            </p:nvSpPr>
            <p:spPr bwMode="auto">
              <a:xfrm>
                <a:off x="419" y="1469"/>
                <a:ext cx="320" cy="257"/>
              </a:xfrm>
              <a:custGeom>
                <a:avLst/>
                <a:gdLst/>
                <a:ahLst/>
                <a:cxnLst>
                  <a:cxn ang="0">
                    <a:pos x="386" y="357"/>
                  </a:cxn>
                  <a:cxn ang="0">
                    <a:pos x="399" y="376"/>
                  </a:cxn>
                  <a:cxn ang="0">
                    <a:pos x="374" y="390"/>
                  </a:cxn>
                  <a:cxn ang="0">
                    <a:pos x="364" y="425"/>
                  </a:cxn>
                  <a:cxn ang="0">
                    <a:pos x="350" y="421"/>
                  </a:cxn>
                  <a:cxn ang="0">
                    <a:pos x="324" y="390"/>
                  </a:cxn>
                  <a:cxn ang="0">
                    <a:pos x="293" y="404"/>
                  </a:cxn>
                  <a:cxn ang="0">
                    <a:pos x="243" y="381"/>
                  </a:cxn>
                  <a:cxn ang="0">
                    <a:pos x="210" y="368"/>
                  </a:cxn>
                  <a:cxn ang="0">
                    <a:pos x="198" y="350"/>
                  </a:cxn>
                  <a:cxn ang="0">
                    <a:pos x="170" y="339"/>
                  </a:cxn>
                  <a:cxn ang="0">
                    <a:pos x="155" y="321"/>
                  </a:cxn>
                  <a:cxn ang="0">
                    <a:pos x="138" y="300"/>
                  </a:cxn>
                  <a:cxn ang="0">
                    <a:pos x="145" y="274"/>
                  </a:cxn>
                  <a:cxn ang="0">
                    <a:pos x="131" y="219"/>
                  </a:cxn>
                  <a:cxn ang="0">
                    <a:pos x="99" y="172"/>
                  </a:cxn>
                  <a:cxn ang="0">
                    <a:pos x="96" y="158"/>
                  </a:cxn>
                  <a:cxn ang="0">
                    <a:pos x="92" y="150"/>
                  </a:cxn>
                  <a:cxn ang="0">
                    <a:pos x="75" y="115"/>
                  </a:cxn>
                  <a:cxn ang="0">
                    <a:pos x="59" y="76"/>
                  </a:cxn>
                  <a:cxn ang="0">
                    <a:pos x="47" y="30"/>
                  </a:cxn>
                  <a:cxn ang="0">
                    <a:pos x="31" y="26"/>
                  </a:cxn>
                  <a:cxn ang="0">
                    <a:pos x="26" y="61"/>
                  </a:cxn>
                  <a:cxn ang="0">
                    <a:pos x="44" y="125"/>
                  </a:cxn>
                  <a:cxn ang="0">
                    <a:pos x="61" y="158"/>
                  </a:cxn>
                  <a:cxn ang="0">
                    <a:pos x="63" y="189"/>
                  </a:cxn>
                  <a:cxn ang="0">
                    <a:pos x="68" y="204"/>
                  </a:cxn>
                  <a:cxn ang="0">
                    <a:pos x="79" y="225"/>
                  </a:cxn>
                  <a:cxn ang="0">
                    <a:pos x="67" y="236"/>
                  </a:cxn>
                  <a:cxn ang="0">
                    <a:pos x="61" y="212"/>
                  </a:cxn>
                  <a:cxn ang="0">
                    <a:pos x="40" y="183"/>
                  </a:cxn>
                  <a:cxn ang="0">
                    <a:pos x="43" y="162"/>
                  </a:cxn>
                  <a:cxn ang="0">
                    <a:pos x="10" y="126"/>
                  </a:cxn>
                  <a:cxn ang="0">
                    <a:pos x="24" y="101"/>
                  </a:cxn>
                  <a:cxn ang="0">
                    <a:pos x="11" y="75"/>
                  </a:cxn>
                  <a:cxn ang="0">
                    <a:pos x="1" y="40"/>
                  </a:cxn>
                  <a:cxn ang="0">
                    <a:pos x="3" y="4"/>
                  </a:cxn>
                  <a:cxn ang="0">
                    <a:pos x="29" y="1"/>
                  </a:cxn>
                  <a:cxn ang="0">
                    <a:pos x="99" y="27"/>
                  </a:cxn>
                  <a:cxn ang="0">
                    <a:pos x="160" y="19"/>
                  </a:cxn>
                  <a:cxn ang="0">
                    <a:pos x="192" y="39"/>
                  </a:cxn>
                  <a:cxn ang="0">
                    <a:pos x="212" y="78"/>
                  </a:cxn>
                  <a:cxn ang="0">
                    <a:pos x="237" y="71"/>
                  </a:cxn>
                  <a:cxn ang="0">
                    <a:pos x="267" y="85"/>
                  </a:cxn>
                  <a:cxn ang="0">
                    <a:pos x="283" y="150"/>
                  </a:cxn>
                  <a:cxn ang="0">
                    <a:pos x="300" y="162"/>
                  </a:cxn>
                  <a:cxn ang="0">
                    <a:pos x="293" y="182"/>
                  </a:cxn>
                  <a:cxn ang="0">
                    <a:pos x="283" y="249"/>
                  </a:cxn>
                  <a:cxn ang="0">
                    <a:pos x="286" y="289"/>
                  </a:cxn>
                  <a:cxn ang="0">
                    <a:pos x="330" y="344"/>
                  </a:cxn>
                  <a:cxn ang="0">
                    <a:pos x="357" y="332"/>
                  </a:cxn>
                  <a:cxn ang="0">
                    <a:pos x="384" y="332"/>
                  </a:cxn>
                  <a:cxn ang="0">
                    <a:pos x="403" y="278"/>
                  </a:cxn>
                  <a:cxn ang="0">
                    <a:pos x="459" y="264"/>
                  </a:cxn>
                  <a:cxn ang="0">
                    <a:pos x="470" y="264"/>
                  </a:cxn>
                  <a:cxn ang="0">
                    <a:pos x="471" y="278"/>
                  </a:cxn>
                  <a:cxn ang="0">
                    <a:pos x="451" y="330"/>
                  </a:cxn>
                  <a:cxn ang="0">
                    <a:pos x="438" y="347"/>
                  </a:cxn>
                  <a:cxn ang="0">
                    <a:pos x="422" y="347"/>
                  </a:cxn>
                </a:cxnLst>
                <a:rect l="0" t="0" r="r" b="b"/>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4" name="Freeform 120"/>
              <p:cNvSpPr>
                <a:spLocks/>
              </p:cNvSpPr>
              <p:nvPr/>
            </p:nvSpPr>
            <p:spPr bwMode="auto">
              <a:xfrm>
                <a:off x="1025" y="2189"/>
                <a:ext cx="102" cy="117"/>
              </a:xfrm>
              <a:custGeom>
                <a:avLst/>
                <a:gdLst/>
                <a:ahLst/>
                <a:cxnLst>
                  <a:cxn ang="0">
                    <a:pos x="4" y="70"/>
                  </a:cxn>
                  <a:cxn ang="0">
                    <a:pos x="9" y="78"/>
                  </a:cxn>
                  <a:cxn ang="0">
                    <a:pos x="12" y="86"/>
                  </a:cxn>
                  <a:cxn ang="0">
                    <a:pos x="16" y="95"/>
                  </a:cxn>
                  <a:cxn ang="0">
                    <a:pos x="29" y="107"/>
                  </a:cxn>
                  <a:cxn ang="0">
                    <a:pos x="48" y="120"/>
                  </a:cxn>
                  <a:cxn ang="0">
                    <a:pos x="67" y="125"/>
                  </a:cxn>
                  <a:cxn ang="0">
                    <a:pos x="86" y="132"/>
                  </a:cxn>
                  <a:cxn ang="0">
                    <a:pos x="95" y="145"/>
                  </a:cxn>
                  <a:cxn ang="0">
                    <a:pos x="90" y="156"/>
                  </a:cxn>
                  <a:cxn ang="0">
                    <a:pos x="86" y="164"/>
                  </a:cxn>
                  <a:cxn ang="0">
                    <a:pos x="82" y="174"/>
                  </a:cxn>
                  <a:cxn ang="0">
                    <a:pos x="83" y="185"/>
                  </a:cxn>
                  <a:cxn ang="0">
                    <a:pos x="89" y="192"/>
                  </a:cxn>
                  <a:cxn ang="0">
                    <a:pos x="100" y="196"/>
                  </a:cxn>
                  <a:cxn ang="0">
                    <a:pos x="112" y="196"/>
                  </a:cxn>
                  <a:cxn ang="0">
                    <a:pos x="124" y="196"/>
                  </a:cxn>
                  <a:cxn ang="0">
                    <a:pos x="137" y="188"/>
                  </a:cxn>
                  <a:cxn ang="0">
                    <a:pos x="147" y="175"/>
                  </a:cxn>
                  <a:cxn ang="0">
                    <a:pos x="151" y="164"/>
                  </a:cxn>
                  <a:cxn ang="0">
                    <a:pos x="151" y="157"/>
                  </a:cxn>
                  <a:cxn ang="0">
                    <a:pos x="149" y="141"/>
                  </a:cxn>
                  <a:cxn ang="0">
                    <a:pos x="147" y="131"/>
                  </a:cxn>
                  <a:cxn ang="0">
                    <a:pos x="146" y="118"/>
                  </a:cxn>
                  <a:cxn ang="0">
                    <a:pos x="145" y="107"/>
                  </a:cxn>
                  <a:cxn ang="0">
                    <a:pos x="140" y="99"/>
                  </a:cxn>
                  <a:cxn ang="0">
                    <a:pos x="137" y="95"/>
                  </a:cxn>
                  <a:cxn ang="0">
                    <a:pos x="131" y="93"/>
                  </a:cxn>
                  <a:cxn ang="0">
                    <a:pos x="126" y="91"/>
                  </a:cxn>
                  <a:cxn ang="0">
                    <a:pos x="121" y="86"/>
                  </a:cxn>
                  <a:cxn ang="0">
                    <a:pos x="112" y="79"/>
                  </a:cxn>
                  <a:cxn ang="0">
                    <a:pos x="102" y="75"/>
                  </a:cxn>
                  <a:cxn ang="0">
                    <a:pos x="92" y="71"/>
                  </a:cxn>
                  <a:cxn ang="0">
                    <a:pos x="84" y="65"/>
                  </a:cxn>
                  <a:cxn ang="0">
                    <a:pos x="81" y="59"/>
                  </a:cxn>
                  <a:cxn ang="0">
                    <a:pos x="80" y="48"/>
                  </a:cxn>
                  <a:cxn ang="0">
                    <a:pos x="81" y="38"/>
                  </a:cxn>
                  <a:cxn ang="0">
                    <a:pos x="80" y="30"/>
                  </a:cxn>
                  <a:cxn ang="0">
                    <a:pos x="79" y="28"/>
                  </a:cxn>
                  <a:cxn ang="0">
                    <a:pos x="75" y="25"/>
                  </a:cxn>
                  <a:cxn ang="0">
                    <a:pos x="73" y="20"/>
                  </a:cxn>
                  <a:cxn ang="0">
                    <a:pos x="71" y="13"/>
                  </a:cxn>
                  <a:cxn ang="0">
                    <a:pos x="59" y="7"/>
                  </a:cxn>
                  <a:cxn ang="0">
                    <a:pos x="57" y="5"/>
                  </a:cxn>
                  <a:cxn ang="0">
                    <a:pos x="54" y="2"/>
                  </a:cxn>
                  <a:cxn ang="0">
                    <a:pos x="50" y="0"/>
                  </a:cxn>
                  <a:cxn ang="0">
                    <a:pos x="42" y="0"/>
                  </a:cxn>
                  <a:cxn ang="0">
                    <a:pos x="28" y="3"/>
                  </a:cxn>
                  <a:cxn ang="0">
                    <a:pos x="14" y="9"/>
                  </a:cxn>
                  <a:cxn ang="0">
                    <a:pos x="7" y="17"/>
                  </a:cxn>
                  <a:cxn ang="0">
                    <a:pos x="6" y="24"/>
                  </a:cxn>
                  <a:cxn ang="0">
                    <a:pos x="6" y="27"/>
                  </a:cxn>
                  <a:cxn ang="0">
                    <a:pos x="6" y="30"/>
                  </a:cxn>
                </a:cxnLst>
                <a:rect l="0" t="0" r="r" b="b"/>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5" name="Freeform 121"/>
              <p:cNvSpPr>
                <a:spLocks/>
              </p:cNvSpPr>
              <p:nvPr/>
            </p:nvSpPr>
            <p:spPr bwMode="auto">
              <a:xfrm>
                <a:off x="1140" y="1918"/>
                <a:ext cx="41" cy="25"/>
              </a:xfrm>
              <a:custGeom>
                <a:avLst/>
                <a:gdLst/>
                <a:ahLst/>
                <a:cxnLst>
                  <a:cxn ang="0">
                    <a:pos x="50" y="7"/>
                  </a:cxn>
                  <a:cxn ang="0">
                    <a:pos x="48" y="7"/>
                  </a:cxn>
                  <a:cxn ang="0">
                    <a:pos x="44" y="7"/>
                  </a:cxn>
                  <a:cxn ang="0">
                    <a:pos x="43" y="5"/>
                  </a:cxn>
                  <a:cxn ang="0">
                    <a:pos x="42" y="5"/>
                  </a:cxn>
                  <a:cxn ang="0">
                    <a:pos x="41" y="4"/>
                  </a:cxn>
                  <a:cxn ang="0">
                    <a:pos x="39" y="3"/>
                  </a:cxn>
                  <a:cxn ang="0">
                    <a:pos x="38" y="3"/>
                  </a:cxn>
                  <a:cxn ang="0">
                    <a:pos x="36" y="3"/>
                  </a:cxn>
                  <a:cxn ang="0">
                    <a:pos x="31" y="3"/>
                  </a:cxn>
                  <a:cxn ang="0">
                    <a:pos x="28" y="1"/>
                  </a:cxn>
                  <a:cxn ang="0">
                    <a:pos x="24" y="1"/>
                  </a:cxn>
                  <a:cxn ang="0">
                    <a:pos x="20" y="0"/>
                  </a:cxn>
                  <a:cxn ang="0">
                    <a:pos x="17" y="0"/>
                  </a:cxn>
                  <a:cxn ang="0">
                    <a:pos x="13" y="0"/>
                  </a:cxn>
                  <a:cxn ang="0">
                    <a:pos x="12" y="1"/>
                  </a:cxn>
                  <a:cxn ang="0">
                    <a:pos x="11" y="5"/>
                  </a:cxn>
                  <a:cxn ang="0">
                    <a:pos x="11" y="7"/>
                  </a:cxn>
                  <a:cxn ang="0">
                    <a:pos x="10" y="9"/>
                  </a:cxn>
                  <a:cxn ang="0">
                    <a:pos x="8" y="13"/>
                  </a:cxn>
                  <a:cxn ang="0">
                    <a:pos x="6" y="17"/>
                  </a:cxn>
                  <a:cxn ang="0">
                    <a:pos x="4" y="20"/>
                  </a:cxn>
                  <a:cxn ang="0">
                    <a:pos x="3" y="24"/>
                  </a:cxn>
                  <a:cxn ang="0">
                    <a:pos x="2" y="27"/>
                  </a:cxn>
                  <a:cxn ang="0">
                    <a:pos x="0" y="29"/>
                  </a:cxn>
                  <a:cxn ang="0">
                    <a:pos x="5" y="29"/>
                  </a:cxn>
                  <a:cxn ang="0">
                    <a:pos x="9" y="30"/>
                  </a:cxn>
                  <a:cxn ang="0">
                    <a:pos x="11" y="34"/>
                  </a:cxn>
                  <a:cxn ang="0">
                    <a:pos x="13" y="35"/>
                  </a:cxn>
                  <a:cxn ang="0">
                    <a:pos x="16" y="38"/>
                  </a:cxn>
                  <a:cxn ang="0">
                    <a:pos x="18" y="39"/>
                  </a:cxn>
                  <a:cxn ang="0">
                    <a:pos x="22" y="41"/>
                  </a:cxn>
                  <a:cxn ang="0">
                    <a:pos x="25" y="42"/>
                  </a:cxn>
                  <a:cxn ang="0">
                    <a:pos x="30" y="42"/>
                  </a:cxn>
                  <a:cxn ang="0">
                    <a:pos x="35" y="42"/>
                  </a:cxn>
                  <a:cxn ang="0">
                    <a:pos x="38" y="42"/>
                  </a:cxn>
                  <a:cxn ang="0">
                    <a:pos x="42" y="41"/>
                  </a:cxn>
                  <a:cxn ang="0">
                    <a:pos x="44" y="39"/>
                  </a:cxn>
                  <a:cxn ang="0">
                    <a:pos x="48" y="38"/>
                  </a:cxn>
                  <a:cxn ang="0">
                    <a:pos x="49" y="34"/>
                  </a:cxn>
                  <a:cxn ang="0">
                    <a:pos x="50" y="29"/>
                  </a:cxn>
                  <a:cxn ang="0">
                    <a:pos x="61" y="9"/>
                  </a:cxn>
                  <a:cxn ang="0">
                    <a:pos x="50" y="7"/>
                  </a:cxn>
                </a:cxnLst>
                <a:rect l="0" t="0" r="r" b="b"/>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6" name="Freeform 122"/>
              <p:cNvSpPr>
                <a:spLocks/>
              </p:cNvSpPr>
              <p:nvPr/>
            </p:nvSpPr>
            <p:spPr bwMode="auto">
              <a:xfrm>
                <a:off x="1106" y="1842"/>
                <a:ext cx="35" cy="49"/>
              </a:xfrm>
              <a:custGeom>
                <a:avLst/>
                <a:gdLst/>
                <a:ahLst/>
                <a:cxnLst>
                  <a:cxn ang="0">
                    <a:pos x="3" y="73"/>
                  </a:cxn>
                  <a:cxn ang="0">
                    <a:pos x="27" y="82"/>
                  </a:cxn>
                  <a:cxn ang="0">
                    <a:pos x="30" y="81"/>
                  </a:cxn>
                  <a:cxn ang="0">
                    <a:pos x="33" y="77"/>
                  </a:cxn>
                  <a:cxn ang="0">
                    <a:pos x="37" y="70"/>
                  </a:cxn>
                  <a:cxn ang="0">
                    <a:pos x="43" y="63"/>
                  </a:cxn>
                  <a:cxn ang="0">
                    <a:pos x="46" y="55"/>
                  </a:cxn>
                  <a:cxn ang="0">
                    <a:pos x="50" y="48"/>
                  </a:cxn>
                  <a:cxn ang="0">
                    <a:pos x="52" y="44"/>
                  </a:cxn>
                  <a:cxn ang="0">
                    <a:pos x="53" y="41"/>
                  </a:cxn>
                  <a:cxn ang="0">
                    <a:pos x="47" y="37"/>
                  </a:cxn>
                  <a:cxn ang="0">
                    <a:pos x="41" y="33"/>
                  </a:cxn>
                  <a:cxn ang="0">
                    <a:pos x="36" y="28"/>
                  </a:cxn>
                  <a:cxn ang="0">
                    <a:pos x="31" y="24"/>
                  </a:cxn>
                  <a:cxn ang="0">
                    <a:pos x="27" y="19"/>
                  </a:cxn>
                  <a:cxn ang="0">
                    <a:pos x="24" y="15"/>
                  </a:cxn>
                  <a:cxn ang="0">
                    <a:pos x="21" y="9"/>
                  </a:cxn>
                  <a:cxn ang="0">
                    <a:pos x="20" y="2"/>
                  </a:cxn>
                  <a:cxn ang="0">
                    <a:pos x="18" y="2"/>
                  </a:cxn>
                  <a:cxn ang="0">
                    <a:pos x="15" y="2"/>
                  </a:cxn>
                  <a:cxn ang="0">
                    <a:pos x="14" y="1"/>
                  </a:cxn>
                  <a:cxn ang="0">
                    <a:pos x="12" y="0"/>
                  </a:cxn>
                  <a:cxn ang="0">
                    <a:pos x="11" y="1"/>
                  </a:cxn>
                  <a:cxn ang="0">
                    <a:pos x="9" y="2"/>
                  </a:cxn>
                  <a:cxn ang="0">
                    <a:pos x="7" y="4"/>
                  </a:cxn>
                  <a:cxn ang="0">
                    <a:pos x="6" y="5"/>
                  </a:cxn>
                  <a:cxn ang="0">
                    <a:pos x="5" y="7"/>
                  </a:cxn>
                  <a:cxn ang="0">
                    <a:pos x="4" y="9"/>
                  </a:cxn>
                  <a:cxn ang="0">
                    <a:pos x="3" y="11"/>
                  </a:cxn>
                  <a:cxn ang="0">
                    <a:pos x="1" y="13"/>
                  </a:cxn>
                  <a:cxn ang="0">
                    <a:pos x="0" y="16"/>
                  </a:cxn>
                  <a:cxn ang="0">
                    <a:pos x="0" y="21"/>
                  </a:cxn>
                  <a:cxn ang="0">
                    <a:pos x="1" y="26"/>
                  </a:cxn>
                  <a:cxn ang="0">
                    <a:pos x="3" y="30"/>
                  </a:cxn>
                  <a:cxn ang="0">
                    <a:pos x="4" y="34"/>
                  </a:cxn>
                  <a:cxn ang="0">
                    <a:pos x="6" y="38"/>
                  </a:cxn>
                  <a:cxn ang="0">
                    <a:pos x="7" y="42"/>
                  </a:cxn>
                  <a:cxn ang="0">
                    <a:pos x="10" y="48"/>
                  </a:cxn>
                  <a:cxn ang="0">
                    <a:pos x="11" y="52"/>
                  </a:cxn>
                  <a:cxn ang="0">
                    <a:pos x="11" y="56"/>
                  </a:cxn>
                  <a:cxn ang="0">
                    <a:pos x="11" y="59"/>
                  </a:cxn>
                  <a:cxn ang="0">
                    <a:pos x="10" y="63"/>
                  </a:cxn>
                  <a:cxn ang="0">
                    <a:pos x="10" y="64"/>
                  </a:cxn>
                  <a:cxn ang="0">
                    <a:pos x="9" y="67"/>
                  </a:cxn>
                  <a:cxn ang="0">
                    <a:pos x="7" y="68"/>
                  </a:cxn>
                  <a:cxn ang="0">
                    <a:pos x="6" y="70"/>
                  </a:cxn>
                  <a:cxn ang="0">
                    <a:pos x="4" y="71"/>
                  </a:cxn>
                  <a:cxn ang="0">
                    <a:pos x="3" y="73"/>
                  </a:cxn>
                </a:cxnLst>
                <a:rect l="0" t="0" r="r" b="b"/>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7" name="Freeform 123"/>
              <p:cNvSpPr>
                <a:spLocks/>
              </p:cNvSpPr>
              <p:nvPr/>
            </p:nvSpPr>
            <p:spPr bwMode="auto">
              <a:xfrm>
                <a:off x="874" y="1647"/>
                <a:ext cx="35" cy="23"/>
              </a:xfrm>
              <a:custGeom>
                <a:avLst/>
                <a:gdLst/>
                <a:ahLst/>
                <a:cxnLst>
                  <a:cxn ang="0">
                    <a:pos x="50" y="39"/>
                  </a:cxn>
                  <a:cxn ang="0">
                    <a:pos x="46" y="39"/>
                  </a:cxn>
                  <a:cxn ang="0">
                    <a:pos x="44" y="39"/>
                  </a:cxn>
                  <a:cxn ang="0">
                    <a:pos x="40" y="37"/>
                  </a:cxn>
                  <a:cxn ang="0">
                    <a:pos x="35" y="37"/>
                  </a:cxn>
                  <a:cxn ang="0">
                    <a:pos x="30" y="37"/>
                  </a:cxn>
                  <a:cxn ang="0">
                    <a:pos x="25" y="37"/>
                  </a:cxn>
                  <a:cxn ang="0">
                    <a:pos x="20" y="37"/>
                  </a:cxn>
                  <a:cxn ang="0">
                    <a:pos x="14" y="39"/>
                  </a:cxn>
                  <a:cxn ang="0">
                    <a:pos x="12" y="39"/>
                  </a:cxn>
                  <a:cxn ang="0">
                    <a:pos x="11" y="39"/>
                  </a:cxn>
                  <a:cxn ang="0">
                    <a:pos x="9" y="37"/>
                  </a:cxn>
                  <a:cxn ang="0">
                    <a:pos x="6" y="36"/>
                  </a:cxn>
                  <a:cxn ang="0">
                    <a:pos x="4" y="36"/>
                  </a:cxn>
                  <a:cxn ang="0">
                    <a:pos x="3" y="35"/>
                  </a:cxn>
                  <a:cxn ang="0">
                    <a:pos x="1" y="33"/>
                  </a:cxn>
                  <a:cxn ang="0">
                    <a:pos x="0" y="32"/>
                  </a:cxn>
                  <a:cxn ang="0">
                    <a:pos x="1" y="28"/>
                  </a:cxn>
                  <a:cxn ang="0">
                    <a:pos x="3" y="27"/>
                  </a:cxn>
                  <a:cxn ang="0">
                    <a:pos x="4" y="27"/>
                  </a:cxn>
                  <a:cxn ang="0">
                    <a:pos x="7" y="25"/>
                  </a:cxn>
                  <a:cxn ang="0">
                    <a:pos x="10" y="25"/>
                  </a:cxn>
                  <a:cxn ang="0">
                    <a:pos x="14" y="25"/>
                  </a:cxn>
                  <a:cxn ang="0">
                    <a:pos x="18" y="25"/>
                  </a:cxn>
                  <a:cxn ang="0">
                    <a:pos x="20" y="25"/>
                  </a:cxn>
                  <a:cxn ang="0">
                    <a:pos x="21" y="25"/>
                  </a:cxn>
                  <a:cxn ang="0">
                    <a:pos x="23" y="25"/>
                  </a:cxn>
                  <a:cxn ang="0">
                    <a:pos x="24" y="25"/>
                  </a:cxn>
                  <a:cxn ang="0">
                    <a:pos x="25" y="25"/>
                  </a:cxn>
                  <a:cxn ang="0">
                    <a:pos x="26" y="25"/>
                  </a:cxn>
                  <a:cxn ang="0">
                    <a:pos x="29" y="25"/>
                  </a:cxn>
                  <a:cxn ang="0">
                    <a:pos x="30" y="25"/>
                  </a:cxn>
                  <a:cxn ang="0">
                    <a:pos x="31" y="25"/>
                  </a:cxn>
                  <a:cxn ang="0">
                    <a:pos x="31" y="24"/>
                  </a:cxn>
                  <a:cxn ang="0">
                    <a:pos x="31" y="21"/>
                  </a:cxn>
                  <a:cxn ang="0">
                    <a:pos x="31" y="18"/>
                  </a:cxn>
                  <a:cxn ang="0">
                    <a:pos x="31" y="15"/>
                  </a:cxn>
                  <a:cxn ang="0">
                    <a:pos x="31" y="14"/>
                  </a:cxn>
                  <a:cxn ang="0">
                    <a:pos x="31" y="11"/>
                  </a:cxn>
                  <a:cxn ang="0">
                    <a:pos x="31" y="9"/>
                  </a:cxn>
                  <a:cxn ang="0">
                    <a:pos x="31" y="7"/>
                  </a:cxn>
                  <a:cxn ang="0">
                    <a:pos x="29" y="7"/>
                  </a:cxn>
                  <a:cxn ang="0">
                    <a:pos x="26" y="7"/>
                  </a:cxn>
                  <a:cxn ang="0">
                    <a:pos x="24" y="7"/>
                  </a:cxn>
                  <a:cxn ang="0">
                    <a:pos x="21" y="6"/>
                  </a:cxn>
                  <a:cxn ang="0">
                    <a:pos x="20" y="6"/>
                  </a:cxn>
                  <a:cxn ang="0">
                    <a:pos x="18" y="5"/>
                  </a:cxn>
                  <a:cxn ang="0">
                    <a:pos x="15" y="2"/>
                  </a:cxn>
                  <a:cxn ang="0">
                    <a:pos x="14" y="0"/>
                  </a:cxn>
                  <a:cxn ang="0">
                    <a:pos x="47" y="0"/>
                  </a:cxn>
                  <a:cxn ang="0">
                    <a:pos x="47" y="5"/>
                  </a:cxn>
                  <a:cxn ang="0">
                    <a:pos x="49" y="9"/>
                  </a:cxn>
                  <a:cxn ang="0">
                    <a:pos x="50" y="14"/>
                  </a:cxn>
                  <a:cxn ang="0">
                    <a:pos x="51" y="17"/>
                  </a:cxn>
                  <a:cxn ang="0">
                    <a:pos x="51" y="21"/>
                  </a:cxn>
                  <a:cxn ang="0">
                    <a:pos x="52" y="24"/>
                  </a:cxn>
                  <a:cxn ang="0">
                    <a:pos x="51" y="27"/>
                  </a:cxn>
                  <a:cxn ang="0">
                    <a:pos x="50" y="28"/>
                  </a:cxn>
                  <a:cxn ang="0">
                    <a:pos x="50" y="39"/>
                  </a:cxn>
                </a:cxnLst>
                <a:rect l="0" t="0" r="r" b="b"/>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8" name="Freeform 124"/>
              <p:cNvSpPr>
                <a:spLocks/>
              </p:cNvSpPr>
              <p:nvPr/>
            </p:nvSpPr>
            <p:spPr bwMode="auto">
              <a:xfrm>
                <a:off x="828" y="1662"/>
                <a:ext cx="24" cy="13"/>
              </a:xfrm>
              <a:custGeom>
                <a:avLst/>
                <a:gdLst/>
                <a:ahLst/>
                <a:cxnLst>
                  <a:cxn ang="0">
                    <a:pos x="0" y="10"/>
                  </a:cxn>
                  <a:cxn ang="0">
                    <a:pos x="3" y="14"/>
                  </a:cxn>
                  <a:cxn ang="0">
                    <a:pos x="5" y="19"/>
                  </a:cxn>
                  <a:cxn ang="0">
                    <a:pos x="11" y="20"/>
                  </a:cxn>
                  <a:cxn ang="0">
                    <a:pos x="14" y="22"/>
                  </a:cxn>
                  <a:cxn ang="0">
                    <a:pos x="20" y="22"/>
                  </a:cxn>
                  <a:cxn ang="0">
                    <a:pos x="25" y="22"/>
                  </a:cxn>
                  <a:cxn ang="0">
                    <a:pos x="31" y="22"/>
                  </a:cxn>
                  <a:cxn ang="0">
                    <a:pos x="36" y="23"/>
                  </a:cxn>
                  <a:cxn ang="0">
                    <a:pos x="36" y="14"/>
                  </a:cxn>
                  <a:cxn ang="0">
                    <a:pos x="34" y="14"/>
                  </a:cxn>
                  <a:cxn ang="0">
                    <a:pos x="32" y="12"/>
                  </a:cxn>
                  <a:cxn ang="0">
                    <a:pos x="30" y="10"/>
                  </a:cxn>
                  <a:cxn ang="0">
                    <a:pos x="26" y="8"/>
                  </a:cxn>
                  <a:cxn ang="0">
                    <a:pos x="25" y="7"/>
                  </a:cxn>
                  <a:cxn ang="0">
                    <a:pos x="23" y="3"/>
                  </a:cxn>
                  <a:cxn ang="0">
                    <a:pos x="20" y="2"/>
                  </a:cxn>
                  <a:cxn ang="0">
                    <a:pos x="18" y="0"/>
                  </a:cxn>
                  <a:cxn ang="0">
                    <a:pos x="17" y="2"/>
                  </a:cxn>
                  <a:cxn ang="0">
                    <a:pos x="14" y="2"/>
                  </a:cxn>
                  <a:cxn ang="0">
                    <a:pos x="12" y="3"/>
                  </a:cxn>
                  <a:cxn ang="0">
                    <a:pos x="11" y="4"/>
                  </a:cxn>
                  <a:cxn ang="0">
                    <a:pos x="8" y="7"/>
                  </a:cxn>
                  <a:cxn ang="0">
                    <a:pos x="5" y="8"/>
                  </a:cxn>
                  <a:cxn ang="0">
                    <a:pos x="3" y="10"/>
                  </a:cxn>
                  <a:cxn ang="0">
                    <a:pos x="0" y="10"/>
                  </a:cxn>
                </a:cxnLst>
                <a:rect l="0" t="0" r="r" b="b"/>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39" name="Freeform 125"/>
              <p:cNvSpPr>
                <a:spLocks/>
              </p:cNvSpPr>
              <p:nvPr/>
            </p:nvSpPr>
            <p:spPr bwMode="auto">
              <a:xfrm>
                <a:off x="759" y="1601"/>
                <a:ext cx="121" cy="48"/>
              </a:xfrm>
              <a:custGeom>
                <a:avLst/>
                <a:gdLst/>
                <a:ahLst/>
                <a:cxnLst>
                  <a:cxn ang="0">
                    <a:pos x="39" y="0"/>
                  </a:cxn>
                  <a:cxn ang="0">
                    <a:pos x="29" y="3"/>
                  </a:cxn>
                  <a:cxn ang="0">
                    <a:pos x="19" y="6"/>
                  </a:cxn>
                  <a:cxn ang="0">
                    <a:pos x="12" y="10"/>
                  </a:cxn>
                  <a:cxn ang="0">
                    <a:pos x="10" y="14"/>
                  </a:cxn>
                  <a:cxn ang="0">
                    <a:pos x="5" y="21"/>
                  </a:cxn>
                  <a:cxn ang="0">
                    <a:pos x="1" y="28"/>
                  </a:cxn>
                  <a:cxn ang="0">
                    <a:pos x="0" y="33"/>
                  </a:cxn>
                  <a:cxn ang="0">
                    <a:pos x="7" y="33"/>
                  </a:cxn>
                  <a:cxn ang="0">
                    <a:pos x="15" y="29"/>
                  </a:cxn>
                  <a:cxn ang="0">
                    <a:pos x="24" y="24"/>
                  </a:cxn>
                  <a:cxn ang="0">
                    <a:pos x="33" y="17"/>
                  </a:cxn>
                  <a:cxn ang="0">
                    <a:pos x="55" y="16"/>
                  </a:cxn>
                  <a:cxn ang="0">
                    <a:pos x="55" y="22"/>
                  </a:cxn>
                  <a:cxn ang="0">
                    <a:pos x="58" y="24"/>
                  </a:cxn>
                  <a:cxn ang="0">
                    <a:pos x="64" y="24"/>
                  </a:cxn>
                  <a:cxn ang="0">
                    <a:pos x="71" y="27"/>
                  </a:cxn>
                  <a:cxn ang="0">
                    <a:pos x="84" y="32"/>
                  </a:cxn>
                  <a:cxn ang="0">
                    <a:pos x="94" y="39"/>
                  </a:cxn>
                  <a:cxn ang="0">
                    <a:pos x="105" y="45"/>
                  </a:cxn>
                  <a:cxn ang="0">
                    <a:pos x="116" y="49"/>
                  </a:cxn>
                  <a:cxn ang="0">
                    <a:pos x="118" y="56"/>
                  </a:cxn>
                  <a:cxn ang="0">
                    <a:pos x="122" y="60"/>
                  </a:cxn>
                  <a:cxn ang="0">
                    <a:pos x="128" y="64"/>
                  </a:cxn>
                  <a:cxn ang="0">
                    <a:pos x="133" y="68"/>
                  </a:cxn>
                  <a:cxn ang="0">
                    <a:pos x="131" y="69"/>
                  </a:cxn>
                  <a:cxn ang="0">
                    <a:pos x="128" y="71"/>
                  </a:cxn>
                  <a:cxn ang="0">
                    <a:pos x="126" y="74"/>
                  </a:cxn>
                  <a:cxn ang="0">
                    <a:pos x="125" y="75"/>
                  </a:cxn>
                  <a:cxn ang="0">
                    <a:pos x="128" y="79"/>
                  </a:cxn>
                  <a:cxn ang="0">
                    <a:pos x="132" y="82"/>
                  </a:cxn>
                  <a:cxn ang="0">
                    <a:pos x="138" y="82"/>
                  </a:cxn>
                  <a:cxn ang="0">
                    <a:pos x="142" y="82"/>
                  </a:cxn>
                  <a:cxn ang="0">
                    <a:pos x="172" y="76"/>
                  </a:cxn>
                  <a:cxn ang="0">
                    <a:pos x="173" y="74"/>
                  </a:cxn>
                  <a:cxn ang="0">
                    <a:pos x="176" y="72"/>
                  </a:cxn>
                  <a:cxn ang="0">
                    <a:pos x="178" y="69"/>
                  </a:cxn>
                  <a:cxn ang="0">
                    <a:pos x="178" y="69"/>
                  </a:cxn>
                  <a:cxn ang="0">
                    <a:pos x="177" y="67"/>
                  </a:cxn>
                  <a:cxn ang="0">
                    <a:pos x="177" y="64"/>
                  </a:cxn>
                  <a:cxn ang="0">
                    <a:pos x="178" y="62"/>
                  </a:cxn>
                  <a:cxn ang="0">
                    <a:pos x="170" y="60"/>
                  </a:cxn>
                  <a:cxn ang="0">
                    <a:pos x="152" y="52"/>
                  </a:cxn>
                  <a:cxn ang="0">
                    <a:pos x="133" y="39"/>
                  </a:cxn>
                  <a:cxn ang="0">
                    <a:pos x="118" y="27"/>
                  </a:cxn>
                  <a:cxn ang="0">
                    <a:pos x="109" y="19"/>
                  </a:cxn>
                  <a:cxn ang="0">
                    <a:pos x="102" y="21"/>
                  </a:cxn>
                  <a:cxn ang="0">
                    <a:pos x="95" y="21"/>
                  </a:cxn>
                  <a:cxn ang="0">
                    <a:pos x="91" y="16"/>
                  </a:cxn>
                  <a:cxn ang="0">
                    <a:pos x="44" y="0"/>
                  </a:cxn>
                </a:cxnLst>
                <a:rect l="0" t="0" r="r" b="b"/>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0" name="Freeform 126"/>
              <p:cNvSpPr>
                <a:spLocks/>
              </p:cNvSpPr>
              <p:nvPr/>
            </p:nvSpPr>
            <p:spPr bwMode="auto">
              <a:xfrm>
                <a:off x="904" y="1647"/>
                <a:ext cx="45" cy="31"/>
              </a:xfrm>
              <a:custGeom>
                <a:avLst/>
                <a:gdLst/>
                <a:ahLst/>
                <a:cxnLst>
                  <a:cxn ang="0">
                    <a:pos x="11" y="51"/>
                  </a:cxn>
                  <a:cxn ang="0">
                    <a:pos x="18" y="46"/>
                  </a:cxn>
                  <a:cxn ang="0">
                    <a:pos x="25" y="41"/>
                  </a:cxn>
                  <a:cxn ang="0">
                    <a:pos x="32" y="39"/>
                  </a:cxn>
                  <a:cxn ang="0">
                    <a:pos x="41" y="35"/>
                  </a:cxn>
                  <a:cxn ang="0">
                    <a:pos x="48" y="34"/>
                  </a:cxn>
                  <a:cxn ang="0">
                    <a:pos x="56" y="31"/>
                  </a:cxn>
                  <a:cxn ang="0">
                    <a:pos x="62" y="28"/>
                  </a:cxn>
                  <a:cxn ang="0">
                    <a:pos x="67" y="24"/>
                  </a:cxn>
                  <a:cxn ang="0">
                    <a:pos x="61" y="18"/>
                  </a:cxn>
                  <a:cxn ang="0">
                    <a:pos x="55" y="15"/>
                  </a:cxn>
                  <a:cxn ang="0">
                    <a:pos x="47" y="12"/>
                  </a:cxn>
                  <a:cxn ang="0">
                    <a:pos x="41" y="9"/>
                  </a:cxn>
                  <a:cxn ang="0">
                    <a:pos x="34" y="7"/>
                  </a:cxn>
                  <a:cxn ang="0">
                    <a:pos x="28" y="6"/>
                  </a:cxn>
                  <a:cxn ang="0">
                    <a:pos x="20" y="3"/>
                  </a:cxn>
                  <a:cxn ang="0">
                    <a:pos x="14" y="0"/>
                  </a:cxn>
                  <a:cxn ang="0">
                    <a:pos x="0" y="0"/>
                  </a:cxn>
                  <a:cxn ang="0">
                    <a:pos x="0" y="5"/>
                  </a:cxn>
                  <a:cxn ang="0">
                    <a:pos x="2" y="9"/>
                  </a:cxn>
                  <a:cxn ang="0">
                    <a:pos x="3" y="14"/>
                  </a:cxn>
                  <a:cxn ang="0">
                    <a:pos x="4" y="17"/>
                  </a:cxn>
                  <a:cxn ang="0">
                    <a:pos x="4" y="21"/>
                  </a:cxn>
                  <a:cxn ang="0">
                    <a:pos x="5" y="24"/>
                  </a:cxn>
                  <a:cxn ang="0">
                    <a:pos x="4" y="27"/>
                  </a:cxn>
                  <a:cxn ang="0">
                    <a:pos x="3" y="28"/>
                  </a:cxn>
                  <a:cxn ang="0">
                    <a:pos x="0" y="41"/>
                  </a:cxn>
                  <a:cxn ang="0">
                    <a:pos x="2" y="43"/>
                  </a:cxn>
                  <a:cxn ang="0">
                    <a:pos x="3" y="44"/>
                  </a:cxn>
                  <a:cxn ang="0">
                    <a:pos x="5" y="46"/>
                  </a:cxn>
                  <a:cxn ang="0">
                    <a:pos x="6" y="47"/>
                  </a:cxn>
                  <a:cxn ang="0">
                    <a:pos x="9" y="50"/>
                  </a:cxn>
                  <a:cxn ang="0">
                    <a:pos x="11" y="51"/>
                  </a:cxn>
                </a:cxnLst>
                <a:rect l="0" t="0" r="r" b="b"/>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1" name="Freeform 127"/>
              <p:cNvSpPr>
                <a:spLocks/>
              </p:cNvSpPr>
              <p:nvPr/>
            </p:nvSpPr>
            <p:spPr bwMode="auto">
              <a:xfrm>
                <a:off x="698" y="1672"/>
                <a:ext cx="17" cy="37"/>
              </a:xfrm>
              <a:custGeom>
                <a:avLst/>
                <a:gdLst/>
                <a:ahLst/>
                <a:cxnLst>
                  <a:cxn ang="0">
                    <a:pos x="25" y="3"/>
                  </a:cxn>
                  <a:cxn ang="0">
                    <a:pos x="24" y="3"/>
                  </a:cxn>
                  <a:cxn ang="0">
                    <a:pos x="23" y="4"/>
                  </a:cxn>
                  <a:cxn ang="0">
                    <a:pos x="23" y="6"/>
                  </a:cxn>
                  <a:cxn ang="0">
                    <a:pos x="23" y="7"/>
                  </a:cxn>
                  <a:cxn ang="0">
                    <a:pos x="23" y="9"/>
                  </a:cxn>
                  <a:cxn ang="0">
                    <a:pos x="23" y="10"/>
                  </a:cxn>
                  <a:cxn ang="0">
                    <a:pos x="23" y="11"/>
                  </a:cxn>
                  <a:cxn ang="0">
                    <a:pos x="23" y="13"/>
                  </a:cxn>
                  <a:cxn ang="0">
                    <a:pos x="23" y="14"/>
                  </a:cxn>
                  <a:cxn ang="0">
                    <a:pos x="23" y="17"/>
                  </a:cxn>
                  <a:cxn ang="0">
                    <a:pos x="25" y="22"/>
                  </a:cxn>
                  <a:cxn ang="0">
                    <a:pos x="25" y="28"/>
                  </a:cxn>
                  <a:cxn ang="0">
                    <a:pos x="24" y="35"/>
                  </a:cxn>
                  <a:cxn ang="0">
                    <a:pos x="23" y="40"/>
                  </a:cxn>
                  <a:cxn ang="0">
                    <a:pos x="21" y="48"/>
                  </a:cxn>
                  <a:cxn ang="0">
                    <a:pos x="17" y="54"/>
                  </a:cxn>
                  <a:cxn ang="0">
                    <a:pos x="14" y="58"/>
                  </a:cxn>
                  <a:cxn ang="0">
                    <a:pos x="11" y="62"/>
                  </a:cxn>
                  <a:cxn ang="0">
                    <a:pos x="11" y="59"/>
                  </a:cxn>
                  <a:cxn ang="0">
                    <a:pos x="10" y="61"/>
                  </a:cxn>
                  <a:cxn ang="0">
                    <a:pos x="9" y="61"/>
                  </a:cxn>
                  <a:cxn ang="0">
                    <a:pos x="8" y="61"/>
                  </a:cxn>
                  <a:cxn ang="0">
                    <a:pos x="5" y="61"/>
                  </a:cxn>
                  <a:cxn ang="0">
                    <a:pos x="3" y="62"/>
                  </a:cxn>
                  <a:cxn ang="0">
                    <a:pos x="2" y="62"/>
                  </a:cxn>
                  <a:cxn ang="0">
                    <a:pos x="0" y="62"/>
                  </a:cxn>
                  <a:cxn ang="0">
                    <a:pos x="1" y="59"/>
                  </a:cxn>
                  <a:cxn ang="0">
                    <a:pos x="2" y="55"/>
                  </a:cxn>
                  <a:cxn ang="0">
                    <a:pos x="3" y="50"/>
                  </a:cxn>
                  <a:cxn ang="0">
                    <a:pos x="4" y="44"/>
                  </a:cxn>
                  <a:cxn ang="0">
                    <a:pos x="4" y="39"/>
                  </a:cxn>
                  <a:cxn ang="0">
                    <a:pos x="5" y="33"/>
                  </a:cxn>
                  <a:cxn ang="0">
                    <a:pos x="5" y="26"/>
                  </a:cxn>
                  <a:cxn ang="0">
                    <a:pos x="8" y="21"/>
                  </a:cxn>
                  <a:cxn ang="0">
                    <a:pos x="8" y="0"/>
                  </a:cxn>
                  <a:cxn ang="0">
                    <a:pos x="9" y="0"/>
                  </a:cxn>
                  <a:cxn ang="0">
                    <a:pos x="11" y="2"/>
                  </a:cxn>
                  <a:cxn ang="0">
                    <a:pos x="14" y="2"/>
                  </a:cxn>
                  <a:cxn ang="0">
                    <a:pos x="16" y="2"/>
                  </a:cxn>
                  <a:cxn ang="0">
                    <a:pos x="18" y="3"/>
                  </a:cxn>
                  <a:cxn ang="0">
                    <a:pos x="23" y="3"/>
                  </a:cxn>
                  <a:cxn ang="0">
                    <a:pos x="25" y="3"/>
                  </a:cxn>
                </a:cxnLst>
                <a:rect l="0" t="0" r="r" b="b"/>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2" name="Freeform 128"/>
              <p:cNvSpPr>
                <a:spLocks/>
              </p:cNvSpPr>
              <p:nvPr/>
            </p:nvSpPr>
            <p:spPr bwMode="auto">
              <a:xfrm>
                <a:off x="661" y="1672"/>
                <a:ext cx="46" cy="64"/>
              </a:xfrm>
              <a:custGeom>
                <a:avLst/>
                <a:gdLst/>
                <a:ahLst/>
                <a:cxnLst>
                  <a:cxn ang="0">
                    <a:pos x="2" y="83"/>
                  </a:cxn>
                  <a:cxn ang="0">
                    <a:pos x="3" y="72"/>
                  </a:cxn>
                  <a:cxn ang="0">
                    <a:pos x="6" y="64"/>
                  </a:cxn>
                  <a:cxn ang="0">
                    <a:pos x="8" y="56"/>
                  </a:cxn>
                  <a:cxn ang="0">
                    <a:pos x="12" y="47"/>
                  </a:cxn>
                  <a:cxn ang="0">
                    <a:pos x="20" y="46"/>
                  </a:cxn>
                  <a:cxn ang="0">
                    <a:pos x="31" y="46"/>
                  </a:cxn>
                  <a:cxn ang="0">
                    <a:pos x="39" y="42"/>
                  </a:cxn>
                  <a:cxn ang="0">
                    <a:pos x="38" y="33"/>
                  </a:cxn>
                  <a:cxn ang="0">
                    <a:pos x="32" y="29"/>
                  </a:cxn>
                  <a:cxn ang="0">
                    <a:pos x="27" y="24"/>
                  </a:cxn>
                  <a:cxn ang="0">
                    <a:pos x="25" y="18"/>
                  </a:cxn>
                  <a:cxn ang="0">
                    <a:pos x="25" y="13"/>
                  </a:cxn>
                  <a:cxn ang="0">
                    <a:pos x="32" y="9"/>
                  </a:cxn>
                  <a:cxn ang="0">
                    <a:pos x="40" y="3"/>
                  </a:cxn>
                  <a:cxn ang="0">
                    <a:pos x="47" y="0"/>
                  </a:cxn>
                  <a:cxn ang="0">
                    <a:pos x="53" y="0"/>
                  </a:cxn>
                  <a:cxn ang="0">
                    <a:pos x="58" y="2"/>
                  </a:cxn>
                  <a:cxn ang="0">
                    <a:pos x="61" y="2"/>
                  </a:cxn>
                  <a:cxn ang="0">
                    <a:pos x="64" y="3"/>
                  </a:cxn>
                  <a:cxn ang="0">
                    <a:pos x="62" y="25"/>
                  </a:cxn>
                  <a:cxn ang="0">
                    <a:pos x="61" y="39"/>
                  </a:cxn>
                  <a:cxn ang="0">
                    <a:pos x="60" y="49"/>
                  </a:cxn>
                  <a:cxn ang="0">
                    <a:pos x="58" y="58"/>
                  </a:cxn>
                  <a:cxn ang="0">
                    <a:pos x="59" y="61"/>
                  </a:cxn>
                  <a:cxn ang="0">
                    <a:pos x="62" y="61"/>
                  </a:cxn>
                  <a:cxn ang="0">
                    <a:pos x="65" y="61"/>
                  </a:cxn>
                  <a:cxn ang="0">
                    <a:pos x="67" y="61"/>
                  </a:cxn>
                  <a:cxn ang="0">
                    <a:pos x="68" y="64"/>
                  </a:cxn>
                  <a:cxn ang="0">
                    <a:pos x="67" y="68"/>
                  </a:cxn>
                  <a:cxn ang="0">
                    <a:pos x="65" y="71"/>
                  </a:cxn>
                  <a:cxn ang="0">
                    <a:pos x="61" y="78"/>
                  </a:cxn>
                  <a:cxn ang="0">
                    <a:pos x="53" y="91"/>
                  </a:cxn>
                  <a:cxn ang="0">
                    <a:pos x="44" y="101"/>
                  </a:cxn>
                  <a:cxn ang="0">
                    <a:pos x="38" y="107"/>
                  </a:cxn>
                  <a:cxn ang="0">
                    <a:pos x="32" y="105"/>
                  </a:cxn>
                  <a:cxn ang="0">
                    <a:pos x="22" y="101"/>
                  </a:cxn>
                  <a:cxn ang="0">
                    <a:pos x="12" y="97"/>
                  </a:cxn>
                  <a:cxn ang="0">
                    <a:pos x="3" y="93"/>
                  </a:cxn>
                  <a:cxn ang="0">
                    <a:pos x="1" y="90"/>
                  </a:cxn>
                </a:cxnLst>
                <a:rect l="0" t="0" r="r" b="b"/>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3" name="Freeform 129"/>
              <p:cNvSpPr>
                <a:spLocks/>
              </p:cNvSpPr>
              <p:nvPr/>
            </p:nvSpPr>
            <p:spPr bwMode="auto">
              <a:xfrm>
                <a:off x="685" y="1721"/>
                <a:ext cx="34" cy="21"/>
              </a:xfrm>
              <a:custGeom>
                <a:avLst/>
                <a:gdLst/>
                <a:ahLst/>
                <a:cxnLst>
                  <a:cxn ang="0">
                    <a:pos x="21" y="0"/>
                  </a:cxn>
                  <a:cxn ang="0">
                    <a:pos x="24" y="3"/>
                  </a:cxn>
                  <a:cxn ang="0">
                    <a:pos x="28" y="6"/>
                  </a:cxn>
                  <a:cxn ang="0">
                    <a:pos x="30" y="10"/>
                  </a:cxn>
                  <a:cxn ang="0">
                    <a:pos x="34" y="11"/>
                  </a:cxn>
                  <a:cxn ang="0">
                    <a:pos x="38" y="14"/>
                  </a:cxn>
                  <a:cxn ang="0">
                    <a:pos x="42" y="14"/>
                  </a:cxn>
                  <a:cxn ang="0">
                    <a:pos x="45" y="15"/>
                  </a:cxn>
                  <a:cxn ang="0">
                    <a:pos x="50" y="14"/>
                  </a:cxn>
                  <a:cxn ang="0">
                    <a:pos x="50" y="24"/>
                  </a:cxn>
                  <a:cxn ang="0">
                    <a:pos x="49" y="25"/>
                  </a:cxn>
                  <a:cxn ang="0">
                    <a:pos x="47" y="28"/>
                  </a:cxn>
                  <a:cxn ang="0">
                    <a:pos x="45" y="29"/>
                  </a:cxn>
                  <a:cxn ang="0">
                    <a:pos x="43" y="32"/>
                  </a:cxn>
                  <a:cxn ang="0">
                    <a:pos x="42" y="33"/>
                  </a:cxn>
                  <a:cxn ang="0">
                    <a:pos x="39" y="35"/>
                  </a:cxn>
                  <a:cxn ang="0">
                    <a:pos x="38" y="35"/>
                  </a:cxn>
                  <a:cxn ang="0">
                    <a:pos x="36" y="36"/>
                  </a:cxn>
                  <a:cxn ang="0">
                    <a:pos x="30" y="33"/>
                  </a:cxn>
                  <a:cxn ang="0">
                    <a:pos x="26" y="32"/>
                  </a:cxn>
                  <a:cxn ang="0">
                    <a:pos x="22" y="30"/>
                  </a:cxn>
                  <a:cxn ang="0">
                    <a:pos x="18" y="29"/>
                  </a:cxn>
                  <a:cxn ang="0">
                    <a:pos x="15" y="29"/>
                  </a:cxn>
                  <a:cxn ang="0">
                    <a:pos x="9" y="28"/>
                  </a:cxn>
                  <a:cxn ang="0">
                    <a:pos x="5" y="25"/>
                  </a:cxn>
                  <a:cxn ang="0">
                    <a:pos x="0" y="24"/>
                  </a:cxn>
                  <a:cxn ang="0">
                    <a:pos x="2" y="24"/>
                  </a:cxn>
                  <a:cxn ang="0">
                    <a:pos x="3" y="22"/>
                  </a:cxn>
                  <a:cxn ang="0">
                    <a:pos x="4" y="21"/>
                  </a:cxn>
                  <a:cxn ang="0">
                    <a:pos x="6" y="20"/>
                  </a:cxn>
                  <a:cxn ang="0">
                    <a:pos x="10" y="15"/>
                  </a:cxn>
                  <a:cxn ang="0">
                    <a:pos x="15" y="13"/>
                  </a:cxn>
                  <a:cxn ang="0">
                    <a:pos x="18" y="7"/>
                  </a:cxn>
                  <a:cxn ang="0">
                    <a:pos x="21" y="3"/>
                  </a:cxn>
                  <a:cxn ang="0">
                    <a:pos x="21" y="0"/>
                  </a:cxn>
                </a:cxnLst>
                <a:rect l="0" t="0" r="r" b="b"/>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4" name="Freeform 130"/>
              <p:cNvSpPr>
                <a:spLocks/>
              </p:cNvSpPr>
              <p:nvPr/>
            </p:nvSpPr>
            <p:spPr bwMode="auto">
              <a:xfrm>
                <a:off x="698" y="1703"/>
                <a:ext cx="70" cy="42"/>
              </a:xfrm>
              <a:custGeom>
                <a:avLst/>
                <a:gdLst/>
                <a:ahLst/>
                <a:cxnLst>
                  <a:cxn ang="0">
                    <a:pos x="0" y="31"/>
                  </a:cxn>
                  <a:cxn ang="0">
                    <a:pos x="7" y="37"/>
                  </a:cxn>
                  <a:cxn ang="0">
                    <a:pos x="13" y="41"/>
                  </a:cxn>
                  <a:cxn ang="0">
                    <a:pos x="20" y="44"/>
                  </a:cxn>
                  <a:cxn ang="0">
                    <a:pos x="29" y="44"/>
                  </a:cxn>
                  <a:cxn ang="0">
                    <a:pos x="28" y="60"/>
                  </a:cxn>
                  <a:cxn ang="0">
                    <a:pos x="29" y="65"/>
                  </a:cxn>
                  <a:cxn ang="0">
                    <a:pos x="30" y="67"/>
                  </a:cxn>
                  <a:cxn ang="0">
                    <a:pos x="33" y="70"/>
                  </a:cxn>
                  <a:cxn ang="0">
                    <a:pos x="37" y="70"/>
                  </a:cxn>
                  <a:cxn ang="0">
                    <a:pos x="41" y="66"/>
                  </a:cxn>
                  <a:cxn ang="0">
                    <a:pos x="43" y="59"/>
                  </a:cxn>
                  <a:cxn ang="0">
                    <a:pos x="46" y="55"/>
                  </a:cxn>
                  <a:cxn ang="0">
                    <a:pos x="54" y="47"/>
                  </a:cxn>
                  <a:cxn ang="0">
                    <a:pos x="66" y="40"/>
                  </a:cxn>
                  <a:cxn ang="0">
                    <a:pos x="80" y="33"/>
                  </a:cxn>
                  <a:cxn ang="0">
                    <a:pos x="94" y="27"/>
                  </a:cxn>
                  <a:cxn ang="0">
                    <a:pos x="103" y="22"/>
                  </a:cxn>
                  <a:cxn ang="0">
                    <a:pos x="103" y="18"/>
                  </a:cxn>
                  <a:cxn ang="0">
                    <a:pos x="103" y="11"/>
                  </a:cxn>
                  <a:cxn ang="0">
                    <a:pos x="103" y="5"/>
                  </a:cxn>
                  <a:cxn ang="0">
                    <a:pos x="98" y="1"/>
                  </a:cxn>
                  <a:cxn ang="0">
                    <a:pos x="87" y="0"/>
                  </a:cxn>
                  <a:cxn ang="0">
                    <a:pos x="71" y="0"/>
                  </a:cxn>
                  <a:cxn ang="0">
                    <a:pos x="54" y="0"/>
                  </a:cxn>
                  <a:cxn ang="0">
                    <a:pos x="40" y="1"/>
                  </a:cxn>
                  <a:cxn ang="0">
                    <a:pos x="28" y="5"/>
                  </a:cxn>
                  <a:cxn ang="0">
                    <a:pos x="17" y="8"/>
                  </a:cxn>
                  <a:cxn ang="0">
                    <a:pos x="11" y="8"/>
                  </a:cxn>
                  <a:cxn ang="0">
                    <a:pos x="10" y="10"/>
                  </a:cxn>
                  <a:cxn ang="0">
                    <a:pos x="10" y="14"/>
                  </a:cxn>
                  <a:cxn ang="0">
                    <a:pos x="9" y="18"/>
                  </a:cxn>
                  <a:cxn ang="0">
                    <a:pos x="7" y="19"/>
                  </a:cxn>
                  <a:cxn ang="0">
                    <a:pos x="4" y="23"/>
                  </a:cxn>
                  <a:cxn ang="0">
                    <a:pos x="3" y="26"/>
                  </a:cxn>
                  <a:cxn ang="0">
                    <a:pos x="2" y="30"/>
                  </a:cxn>
                  <a:cxn ang="0">
                    <a:pos x="0" y="31"/>
                  </a:cxn>
                </a:cxnLst>
                <a:rect l="0" t="0" r="r" b="b"/>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5" name="Freeform 131"/>
              <p:cNvSpPr>
                <a:spLocks/>
              </p:cNvSpPr>
              <p:nvPr/>
            </p:nvSpPr>
            <p:spPr bwMode="auto">
              <a:xfrm>
                <a:off x="709" y="1718"/>
                <a:ext cx="59" cy="55"/>
              </a:xfrm>
              <a:custGeom>
                <a:avLst/>
                <a:gdLst/>
                <a:ahLst/>
                <a:cxnLst>
                  <a:cxn ang="0">
                    <a:pos x="11" y="33"/>
                  </a:cxn>
                  <a:cxn ang="0">
                    <a:pos x="12" y="35"/>
                  </a:cxn>
                  <a:cxn ang="0">
                    <a:pos x="13" y="37"/>
                  </a:cxn>
                  <a:cxn ang="0">
                    <a:pos x="13" y="40"/>
                  </a:cxn>
                  <a:cxn ang="0">
                    <a:pos x="14" y="41"/>
                  </a:cxn>
                  <a:cxn ang="0">
                    <a:pos x="14" y="42"/>
                  </a:cxn>
                  <a:cxn ang="0">
                    <a:pos x="15" y="44"/>
                  </a:cxn>
                  <a:cxn ang="0">
                    <a:pos x="17" y="45"/>
                  </a:cxn>
                  <a:cxn ang="0">
                    <a:pos x="19" y="45"/>
                  </a:cxn>
                  <a:cxn ang="0">
                    <a:pos x="21" y="45"/>
                  </a:cxn>
                  <a:cxn ang="0">
                    <a:pos x="24" y="42"/>
                  </a:cxn>
                  <a:cxn ang="0">
                    <a:pos x="26" y="41"/>
                  </a:cxn>
                  <a:cxn ang="0">
                    <a:pos x="27" y="38"/>
                  </a:cxn>
                  <a:cxn ang="0">
                    <a:pos x="28" y="34"/>
                  </a:cxn>
                  <a:cxn ang="0">
                    <a:pos x="30" y="31"/>
                  </a:cxn>
                  <a:cxn ang="0">
                    <a:pos x="31" y="30"/>
                  </a:cxn>
                  <a:cxn ang="0">
                    <a:pos x="33" y="28"/>
                  </a:cxn>
                  <a:cxn ang="0">
                    <a:pos x="39" y="22"/>
                  </a:cxn>
                  <a:cxn ang="0">
                    <a:pos x="45" y="18"/>
                  </a:cxn>
                  <a:cxn ang="0">
                    <a:pos x="51" y="15"/>
                  </a:cxn>
                  <a:cxn ang="0">
                    <a:pos x="57" y="11"/>
                  </a:cxn>
                  <a:cxn ang="0">
                    <a:pos x="64" y="8"/>
                  </a:cxn>
                  <a:cxn ang="0">
                    <a:pos x="71" y="5"/>
                  </a:cxn>
                  <a:cxn ang="0">
                    <a:pos x="79" y="2"/>
                  </a:cxn>
                  <a:cxn ang="0">
                    <a:pos x="88" y="0"/>
                  </a:cxn>
                  <a:cxn ang="0">
                    <a:pos x="87" y="8"/>
                  </a:cxn>
                  <a:cxn ang="0">
                    <a:pos x="85" y="16"/>
                  </a:cxn>
                  <a:cxn ang="0">
                    <a:pos x="83" y="27"/>
                  </a:cxn>
                  <a:cxn ang="0">
                    <a:pos x="79" y="38"/>
                  </a:cxn>
                  <a:cxn ang="0">
                    <a:pos x="77" y="49"/>
                  </a:cxn>
                  <a:cxn ang="0">
                    <a:pos x="75" y="60"/>
                  </a:cxn>
                  <a:cxn ang="0">
                    <a:pos x="73" y="74"/>
                  </a:cxn>
                  <a:cxn ang="0">
                    <a:pos x="72" y="87"/>
                  </a:cxn>
                  <a:cxn ang="0">
                    <a:pos x="44" y="84"/>
                  </a:cxn>
                  <a:cxn ang="0">
                    <a:pos x="43" y="84"/>
                  </a:cxn>
                  <a:cxn ang="0">
                    <a:pos x="41" y="85"/>
                  </a:cxn>
                  <a:cxn ang="0">
                    <a:pos x="40" y="87"/>
                  </a:cxn>
                  <a:cxn ang="0">
                    <a:pos x="39" y="88"/>
                  </a:cxn>
                  <a:cxn ang="0">
                    <a:pos x="39" y="91"/>
                  </a:cxn>
                  <a:cxn ang="0">
                    <a:pos x="38" y="92"/>
                  </a:cxn>
                  <a:cxn ang="0">
                    <a:pos x="37" y="93"/>
                  </a:cxn>
                  <a:cxn ang="0">
                    <a:pos x="32" y="87"/>
                  </a:cxn>
                  <a:cxn ang="0">
                    <a:pos x="28" y="80"/>
                  </a:cxn>
                  <a:cxn ang="0">
                    <a:pos x="24" y="73"/>
                  </a:cxn>
                  <a:cxn ang="0">
                    <a:pos x="19" y="63"/>
                  </a:cxn>
                  <a:cxn ang="0">
                    <a:pos x="15" y="56"/>
                  </a:cxn>
                  <a:cxn ang="0">
                    <a:pos x="12" y="51"/>
                  </a:cxn>
                  <a:cxn ang="0">
                    <a:pos x="6" y="45"/>
                  </a:cxn>
                  <a:cxn ang="0">
                    <a:pos x="0" y="41"/>
                  </a:cxn>
                  <a:cxn ang="0">
                    <a:pos x="1" y="40"/>
                  </a:cxn>
                  <a:cxn ang="0">
                    <a:pos x="2" y="40"/>
                  </a:cxn>
                  <a:cxn ang="0">
                    <a:pos x="5" y="38"/>
                  </a:cxn>
                  <a:cxn ang="0">
                    <a:pos x="6" y="37"/>
                  </a:cxn>
                  <a:cxn ang="0">
                    <a:pos x="8" y="34"/>
                  </a:cxn>
                  <a:cxn ang="0">
                    <a:pos x="10" y="33"/>
                  </a:cxn>
                  <a:cxn ang="0">
                    <a:pos x="12" y="31"/>
                  </a:cxn>
                  <a:cxn ang="0">
                    <a:pos x="13" y="30"/>
                  </a:cxn>
                  <a:cxn ang="0">
                    <a:pos x="11" y="33"/>
                  </a:cxn>
                </a:cxnLst>
                <a:rect l="0" t="0" r="r" b="b"/>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6" name="Freeform 132"/>
              <p:cNvSpPr>
                <a:spLocks/>
              </p:cNvSpPr>
              <p:nvPr/>
            </p:nvSpPr>
            <p:spPr bwMode="auto">
              <a:xfrm>
                <a:off x="730" y="1766"/>
                <a:ext cx="45" cy="46"/>
              </a:xfrm>
              <a:custGeom>
                <a:avLst/>
                <a:gdLst/>
                <a:ahLst/>
                <a:cxnLst>
                  <a:cxn ang="0">
                    <a:pos x="63" y="77"/>
                  </a:cxn>
                  <a:cxn ang="0">
                    <a:pos x="59" y="77"/>
                  </a:cxn>
                  <a:cxn ang="0">
                    <a:pos x="57" y="77"/>
                  </a:cxn>
                  <a:cxn ang="0">
                    <a:pos x="53" y="77"/>
                  </a:cxn>
                  <a:cxn ang="0">
                    <a:pos x="45" y="74"/>
                  </a:cxn>
                  <a:cxn ang="0">
                    <a:pos x="40" y="66"/>
                  </a:cxn>
                  <a:cxn ang="0">
                    <a:pos x="37" y="55"/>
                  </a:cxn>
                  <a:cxn ang="0">
                    <a:pos x="31" y="48"/>
                  </a:cxn>
                  <a:cxn ang="0">
                    <a:pos x="31" y="51"/>
                  </a:cxn>
                  <a:cxn ang="0">
                    <a:pos x="31" y="54"/>
                  </a:cxn>
                  <a:cxn ang="0">
                    <a:pos x="31" y="56"/>
                  </a:cxn>
                  <a:cxn ang="0">
                    <a:pos x="27" y="52"/>
                  </a:cxn>
                  <a:cxn ang="0">
                    <a:pos x="21" y="43"/>
                  </a:cxn>
                  <a:cxn ang="0">
                    <a:pos x="17" y="33"/>
                  </a:cxn>
                  <a:cxn ang="0">
                    <a:pos x="11" y="26"/>
                  </a:cxn>
                  <a:cxn ang="0">
                    <a:pos x="11" y="29"/>
                  </a:cxn>
                  <a:cxn ang="0">
                    <a:pos x="12" y="31"/>
                  </a:cxn>
                  <a:cxn ang="0">
                    <a:pos x="13" y="34"/>
                  </a:cxn>
                  <a:cxn ang="0">
                    <a:pos x="14" y="44"/>
                  </a:cxn>
                  <a:cxn ang="0">
                    <a:pos x="6" y="41"/>
                  </a:cxn>
                  <a:cxn ang="0">
                    <a:pos x="3" y="36"/>
                  </a:cxn>
                  <a:cxn ang="0">
                    <a:pos x="1" y="30"/>
                  </a:cxn>
                  <a:cxn ang="0">
                    <a:pos x="0" y="23"/>
                  </a:cxn>
                  <a:cxn ang="0">
                    <a:pos x="0" y="18"/>
                  </a:cxn>
                  <a:cxn ang="0">
                    <a:pos x="0" y="15"/>
                  </a:cxn>
                  <a:cxn ang="0">
                    <a:pos x="1" y="12"/>
                  </a:cxn>
                  <a:cxn ang="0">
                    <a:pos x="4" y="11"/>
                  </a:cxn>
                  <a:cxn ang="0">
                    <a:pos x="5" y="8"/>
                  </a:cxn>
                  <a:cxn ang="0">
                    <a:pos x="6" y="4"/>
                  </a:cxn>
                  <a:cxn ang="0">
                    <a:pos x="8" y="1"/>
                  </a:cxn>
                  <a:cxn ang="0">
                    <a:pos x="11" y="0"/>
                  </a:cxn>
                  <a:cxn ang="0">
                    <a:pos x="39" y="9"/>
                  </a:cxn>
                  <a:cxn ang="0">
                    <a:pos x="43" y="23"/>
                  </a:cxn>
                  <a:cxn ang="0">
                    <a:pos x="50" y="37"/>
                  </a:cxn>
                  <a:cxn ang="0">
                    <a:pos x="58" y="48"/>
                  </a:cxn>
                  <a:cxn ang="0">
                    <a:pos x="62" y="55"/>
                  </a:cxn>
                  <a:cxn ang="0">
                    <a:pos x="62" y="62"/>
                  </a:cxn>
                  <a:cxn ang="0">
                    <a:pos x="62" y="67"/>
                  </a:cxn>
                  <a:cxn ang="0">
                    <a:pos x="62" y="73"/>
                  </a:cxn>
                  <a:cxn ang="0">
                    <a:pos x="66" y="77"/>
                  </a:cxn>
                </a:cxnLst>
                <a:rect l="0" t="0" r="r" b="b"/>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7" name="Freeform 133"/>
              <p:cNvSpPr>
                <a:spLocks/>
              </p:cNvSpPr>
              <p:nvPr/>
            </p:nvSpPr>
            <p:spPr bwMode="auto">
              <a:xfrm>
                <a:off x="771" y="1792"/>
                <a:ext cx="68" cy="37"/>
              </a:xfrm>
              <a:custGeom>
                <a:avLst/>
                <a:gdLst/>
                <a:ahLst/>
                <a:cxnLst>
                  <a:cxn ang="0">
                    <a:pos x="0" y="27"/>
                  </a:cxn>
                  <a:cxn ang="0">
                    <a:pos x="0" y="20"/>
                  </a:cxn>
                  <a:cxn ang="0">
                    <a:pos x="0" y="15"/>
                  </a:cxn>
                  <a:cxn ang="0">
                    <a:pos x="0" y="11"/>
                  </a:cxn>
                  <a:cxn ang="0">
                    <a:pos x="2" y="10"/>
                  </a:cxn>
                  <a:cxn ang="0">
                    <a:pos x="6" y="12"/>
                  </a:cxn>
                  <a:cxn ang="0">
                    <a:pos x="10" y="15"/>
                  </a:cxn>
                  <a:cxn ang="0">
                    <a:pos x="14" y="18"/>
                  </a:cxn>
                  <a:cxn ang="0">
                    <a:pos x="23" y="18"/>
                  </a:cxn>
                  <a:cxn ang="0">
                    <a:pos x="35" y="11"/>
                  </a:cxn>
                  <a:cxn ang="0">
                    <a:pos x="44" y="6"/>
                  </a:cxn>
                  <a:cxn ang="0">
                    <a:pos x="53" y="0"/>
                  </a:cxn>
                  <a:cxn ang="0">
                    <a:pos x="66" y="0"/>
                  </a:cxn>
                  <a:cxn ang="0">
                    <a:pos x="78" y="8"/>
                  </a:cxn>
                  <a:cxn ang="0">
                    <a:pos x="86" y="19"/>
                  </a:cxn>
                  <a:cxn ang="0">
                    <a:pos x="96" y="26"/>
                  </a:cxn>
                  <a:cxn ang="0">
                    <a:pos x="97" y="33"/>
                  </a:cxn>
                  <a:cxn ang="0">
                    <a:pos x="91" y="41"/>
                  </a:cxn>
                  <a:cxn ang="0">
                    <a:pos x="87" y="52"/>
                  </a:cxn>
                  <a:cxn ang="0">
                    <a:pos x="86" y="60"/>
                  </a:cxn>
                  <a:cxn ang="0">
                    <a:pos x="84" y="62"/>
                  </a:cxn>
                  <a:cxn ang="0">
                    <a:pos x="80" y="59"/>
                  </a:cxn>
                  <a:cxn ang="0">
                    <a:pos x="74" y="53"/>
                  </a:cxn>
                  <a:cxn ang="0">
                    <a:pos x="72" y="51"/>
                  </a:cxn>
                  <a:cxn ang="0">
                    <a:pos x="71" y="44"/>
                  </a:cxn>
                  <a:cxn ang="0">
                    <a:pos x="73" y="40"/>
                  </a:cxn>
                  <a:cxn ang="0">
                    <a:pos x="77" y="36"/>
                  </a:cxn>
                  <a:cxn ang="0">
                    <a:pos x="79" y="34"/>
                  </a:cxn>
                  <a:cxn ang="0">
                    <a:pos x="77" y="30"/>
                  </a:cxn>
                  <a:cxn ang="0">
                    <a:pos x="70" y="26"/>
                  </a:cxn>
                  <a:cxn ang="0">
                    <a:pos x="64" y="23"/>
                  </a:cxn>
                  <a:cxn ang="0">
                    <a:pos x="60" y="15"/>
                  </a:cxn>
                  <a:cxn ang="0">
                    <a:pos x="53" y="14"/>
                  </a:cxn>
                  <a:cxn ang="0">
                    <a:pos x="45" y="22"/>
                  </a:cxn>
                  <a:cxn ang="0">
                    <a:pos x="41" y="32"/>
                  </a:cxn>
                  <a:cxn ang="0">
                    <a:pos x="39" y="43"/>
                  </a:cxn>
                  <a:cxn ang="0">
                    <a:pos x="39" y="51"/>
                  </a:cxn>
                  <a:cxn ang="0">
                    <a:pos x="36" y="52"/>
                  </a:cxn>
                  <a:cxn ang="0">
                    <a:pos x="34" y="53"/>
                  </a:cxn>
                  <a:cxn ang="0">
                    <a:pos x="30" y="53"/>
                  </a:cxn>
                  <a:cxn ang="0">
                    <a:pos x="22" y="51"/>
                  </a:cxn>
                  <a:cxn ang="0">
                    <a:pos x="16" y="41"/>
                  </a:cxn>
                  <a:cxn ang="0">
                    <a:pos x="10" y="34"/>
                  </a:cxn>
                  <a:cxn ang="0">
                    <a:pos x="4" y="30"/>
                  </a:cxn>
                </a:cxnLst>
                <a:rect l="0" t="0" r="r" b="b"/>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8" name="Freeform 134"/>
              <p:cNvSpPr>
                <a:spLocks/>
              </p:cNvSpPr>
              <p:nvPr/>
            </p:nvSpPr>
            <p:spPr bwMode="auto">
              <a:xfrm>
                <a:off x="1095" y="2342"/>
                <a:ext cx="65" cy="69"/>
              </a:xfrm>
              <a:custGeom>
                <a:avLst/>
                <a:gdLst/>
                <a:ahLst/>
                <a:cxnLst>
                  <a:cxn ang="0">
                    <a:pos x="94" y="68"/>
                  </a:cxn>
                  <a:cxn ang="0">
                    <a:pos x="94" y="72"/>
                  </a:cxn>
                  <a:cxn ang="0">
                    <a:pos x="92" y="75"/>
                  </a:cxn>
                  <a:cxn ang="0">
                    <a:pos x="90" y="78"/>
                  </a:cxn>
                  <a:cxn ang="0">
                    <a:pos x="86" y="78"/>
                  </a:cxn>
                  <a:cxn ang="0">
                    <a:pos x="84" y="81"/>
                  </a:cxn>
                  <a:cxn ang="0">
                    <a:pos x="80" y="91"/>
                  </a:cxn>
                  <a:cxn ang="0">
                    <a:pos x="77" y="102"/>
                  </a:cxn>
                  <a:cxn ang="0">
                    <a:pos x="71" y="109"/>
                  </a:cxn>
                  <a:cxn ang="0">
                    <a:pos x="64" y="114"/>
                  </a:cxn>
                  <a:cxn ang="0">
                    <a:pos x="52" y="114"/>
                  </a:cxn>
                  <a:cxn ang="0">
                    <a:pos x="41" y="115"/>
                  </a:cxn>
                  <a:cxn ang="0">
                    <a:pos x="31" y="112"/>
                  </a:cxn>
                  <a:cxn ang="0">
                    <a:pos x="23" y="107"/>
                  </a:cxn>
                  <a:cxn ang="0">
                    <a:pos x="2" y="94"/>
                  </a:cxn>
                  <a:cxn ang="0">
                    <a:pos x="0" y="40"/>
                  </a:cxn>
                  <a:cxn ang="0">
                    <a:pos x="0" y="28"/>
                  </a:cxn>
                  <a:cxn ang="0">
                    <a:pos x="1" y="17"/>
                  </a:cxn>
                  <a:cxn ang="0">
                    <a:pos x="4" y="7"/>
                  </a:cxn>
                  <a:cxn ang="0">
                    <a:pos x="11" y="2"/>
                  </a:cxn>
                  <a:cxn ang="0">
                    <a:pos x="14" y="0"/>
                  </a:cxn>
                  <a:cxn ang="0">
                    <a:pos x="16" y="0"/>
                  </a:cxn>
                  <a:cxn ang="0">
                    <a:pos x="21" y="2"/>
                  </a:cxn>
                  <a:cxn ang="0">
                    <a:pos x="23" y="3"/>
                  </a:cxn>
                  <a:cxn ang="0">
                    <a:pos x="27" y="4"/>
                  </a:cxn>
                  <a:cxn ang="0">
                    <a:pos x="28" y="7"/>
                  </a:cxn>
                  <a:cxn ang="0">
                    <a:pos x="30" y="10"/>
                  </a:cxn>
                  <a:cxn ang="0">
                    <a:pos x="34" y="13"/>
                  </a:cxn>
                  <a:cxn ang="0">
                    <a:pos x="37" y="15"/>
                  </a:cxn>
                  <a:cxn ang="0">
                    <a:pos x="46" y="20"/>
                  </a:cxn>
                  <a:cxn ang="0">
                    <a:pos x="56" y="28"/>
                  </a:cxn>
                  <a:cxn ang="0">
                    <a:pos x="66" y="37"/>
                  </a:cxn>
                  <a:cxn ang="0">
                    <a:pos x="77" y="46"/>
                  </a:cxn>
                  <a:cxn ang="0">
                    <a:pos x="84" y="54"/>
                  </a:cxn>
                  <a:cxn ang="0">
                    <a:pos x="88" y="58"/>
                  </a:cxn>
                  <a:cxn ang="0">
                    <a:pos x="94" y="61"/>
                  </a:cxn>
                  <a:cxn ang="0">
                    <a:pos x="97" y="64"/>
                  </a:cxn>
                </a:cxnLst>
                <a:rect l="0" t="0" r="r" b="b"/>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49" name="Group 135"/>
              <p:cNvGrpSpPr>
                <a:grpSpLocks/>
              </p:cNvGrpSpPr>
              <p:nvPr/>
            </p:nvGrpSpPr>
            <p:grpSpPr bwMode="auto">
              <a:xfrm>
                <a:off x="923" y="2167"/>
                <a:ext cx="179" cy="520"/>
                <a:chOff x="1425" y="3101"/>
                <a:chExt cx="265" cy="873"/>
              </a:xfrm>
              <a:grpFill/>
            </p:grpSpPr>
            <p:sp>
              <p:nvSpPr>
                <p:cNvPr id="355" name="Freeform 136"/>
                <p:cNvSpPr>
                  <a:spLocks/>
                </p:cNvSpPr>
                <p:nvPr/>
              </p:nvSpPr>
              <p:spPr bwMode="auto">
                <a:xfrm>
                  <a:off x="1613" y="3964"/>
                  <a:ext cx="20" cy="7"/>
                </a:xfrm>
                <a:custGeom>
                  <a:avLst/>
                  <a:gdLst/>
                  <a:ahLst/>
                  <a:cxnLst>
                    <a:cxn ang="0">
                      <a:pos x="0" y="3"/>
                    </a:cxn>
                    <a:cxn ang="0">
                      <a:pos x="2" y="6"/>
                    </a:cxn>
                    <a:cxn ang="0">
                      <a:pos x="6" y="7"/>
                    </a:cxn>
                    <a:cxn ang="0">
                      <a:pos x="8" y="7"/>
                    </a:cxn>
                    <a:cxn ang="0">
                      <a:pos x="10" y="7"/>
                    </a:cxn>
                    <a:cxn ang="0">
                      <a:pos x="13" y="7"/>
                    </a:cxn>
                    <a:cxn ang="0">
                      <a:pos x="16" y="6"/>
                    </a:cxn>
                    <a:cxn ang="0">
                      <a:pos x="17" y="6"/>
                    </a:cxn>
                    <a:cxn ang="0">
                      <a:pos x="20" y="3"/>
                    </a:cxn>
                    <a:cxn ang="0">
                      <a:pos x="17" y="1"/>
                    </a:cxn>
                    <a:cxn ang="0">
                      <a:pos x="16" y="0"/>
                    </a:cxn>
                    <a:cxn ang="0">
                      <a:pos x="13" y="0"/>
                    </a:cxn>
                    <a:cxn ang="0">
                      <a:pos x="10" y="0"/>
                    </a:cxn>
                    <a:cxn ang="0">
                      <a:pos x="8" y="0"/>
                    </a:cxn>
                    <a:cxn ang="0">
                      <a:pos x="6" y="0"/>
                    </a:cxn>
                    <a:cxn ang="0">
                      <a:pos x="2" y="1"/>
                    </a:cxn>
                    <a:cxn ang="0">
                      <a:pos x="0" y="3"/>
                    </a:cxn>
                  </a:cxnLst>
                  <a:rect l="0" t="0" r="r" b="b"/>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6" name="Freeform 137"/>
                <p:cNvSpPr>
                  <a:spLocks/>
                </p:cNvSpPr>
                <p:nvPr/>
              </p:nvSpPr>
              <p:spPr bwMode="auto">
                <a:xfrm>
                  <a:off x="1588" y="3950"/>
                  <a:ext cx="27" cy="9"/>
                </a:xfrm>
                <a:custGeom>
                  <a:avLst/>
                  <a:gdLst/>
                  <a:ahLst/>
                  <a:cxnLst>
                    <a:cxn ang="0">
                      <a:pos x="0" y="0"/>
                    </a:cxn>
                    <a:cxn ang="0">
                      <a:pos x="0" y="0"/>
                    </a:cxn>
                    <a:cxn ang="0">
                      <a:pos x="0" y="1"/>
                    </a:cxn>
                    <a:cxn ang="0">
                      <a:pos x="1" y="4"/>
                    </a:cxn>
                    <a:cxn ang="0">
                      <a:pos x="2" y="4"/>
                    </a:cxn>
                    <a:cxn ang="0">
                      <a:pos x="3" y="5"/>
                    </a:cxn>
                    <a:cxn ang="0">
                      <a:pos x="3" y="6"/>
                    </a:cxn>
                    <a:cxn ang="0">
                      <a:pos x="5" y="6"/>
                    </a:cxn>
                    <a:cxn ang="0">
                      <a:pos x="6" y="9"/>
                    </a:cxn>
                    <a:cxn ang="0">
                      <a:pos x="9" y="5"/>
                    </a:cxn>
                    <a:cxn ang="0">
                      <a:pos x="12" y="4"/>
                    </a:cxn>
                    <a:cxn ang="0">
                      <a:pos x="14" y="4"/>
                    </a:cxn>
                    <a:cxn ang="0">
                      <a:pos x="16" y="4"/>
                    </a:cxn>
                    <a:cxn ang="0">
                      <a:pos x="19" y="4"/>
                    </a:cxn>
                    <a:cxn ang="0">
                      <a:pos x="23" y="1"/>
                    </a:cxn>
                    <a:cxn ang="0">
                      <a:pos x="26" y="1"/>
                    </a:cxn>
                    <a:cxn ang="0">
                      <a:pos x="27" y="0"/>
                    </a:cxn>
                    <a:cxn ang="0">
                      <a:pos x="0" y="0"/>
                    </a:cxn>
                  </a:cxnLst>
                  <a:rect l="0" t="0" r="r" b="b"/>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7" name="Freeform 138"/>
                <p:cNvSpPr>
                  <a:spLocks/>
                </p:cNvSpPr>
                <p:nvPr/>
              </p:nvSpPr>
              <p:spPr bwMode="auto">
                <a:xfrm>
                  <a:off x="1589" y="3932"/>
                  <a:ext cx="18" cy="13"/>
                </a:xfrm>
                <a:custGeom>
                  <a:avLst/>
                  <a:gdLst/>
                  <a:ahLst/>
                  <a:cxnLst>
                    <a:cxn ang="0">
                      <a:pos x="8" y="0"/>
                    </a:cxn>
                    <a:cxn ang="0">
                      <a:pos x="0" y="9"/>
                    </a:cxn>
                    <a:cxn ang="0">
                      <a:pos x="2" y="11"/>
                    </a:cxn>
                    <a:cxn ang="0">
                      <a:pos x="6" y="13"/>
                    </a:cxn>
                    <a:cxn ang="0">
                      <a:pos x="8" y="13"/>
                    </a:cxn>
                    <a:cxn ang="0">
                      <a:pos x="9" y="13"/>
                    </a:cxn>
                    <a:cxn ang="0">
                      <a:pos x="12" y="13"/>
                    </a:cxn>
                    <a:cxn ang="0">
                      <a:pos x="14" y="13"/>
                    </a:cxn>
                    <a:cxn ang="0">
                      <a:pos x="16" y="13"/>
                    </a:cxn>
                    <a:cxn ang="0">
                      <a:pos x="18" y="11"/>
                    </a:cxn>
                    <a:cxn ang="0">
                      <a:pos x="16" y="11"/>
                    </a:cxn>
                    <a:cxn ang="0">
                      <a:pos x="15" y="9"/>
                    </a:cxn>
                    <a:cxn ang="0">
                      <a:pos x="14" y="8"/>
                    </a:cxn>
                    <a:cxn ang="0">
                      <a:pos x="12" y="6"/>
                    </a:cxn>
                    <a:cxn ang="0">
                      <a:pos x="11" y="5"/>
                    </a:cxn>
                    <a:cxn ang="0">
                      <a:pos x="9" y="2"/>
                    </a:cxn>
                    <a:cxn ang="0">
                      <a:pos x="8" y="1"/>
                    </a:cxn>
                    <a:cxn ang="0">
                      <a:pos x="8" y="0"/>
                    </a:cxn>
                  </a:cxnLst>
                  <a:rect l="0" t="0" r="r" b="b"/>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8" name="Freeform 139"/>
                <p:cNvSpPr>
                  <a:spLocks/>
                </p:cNvSpPr>
                <p:nvPr/>
              </p:nvSpPr>
              <p:spPr bwMode="auto">
                <a:xfrm>
                  <a:off x="1566" y="3929"/>
                  <a:ext cx="19" cy="17"/>
                </a:xfrm>
                <a:custGeom>
                  <a:avLst/>
                  <a:gdLst/>
                  <a:ahLst/>
                  <a:cxnLst>
                    <a:cxn ang="0">
                      <a:pos x="12" y="0"/>
                    </a:cxn>
                    <a:cxn ang="0">
                      <a:pos x="10" y="1"/>
                    </a:cxn>
                    <a:cxn ang="0">
                      <a:pos x="7" y="1"/>
                    </a:cxn>
                    <a:cxn ang="0">
                      <a:pos x="4" y="3"/>
                    </a:cxn>
                    <a:cxn ang="0">
                      <a:pos x="3" y="5"/>
                    </a:cxn>
                    <a:cxn ang="0">
                      <a:pos x="2" y="5"/>
                    </a:cxn>
                    <a:cxn ang="0">
                      <a:pos x="0" y="6"/>
                    </a:cxn>
                    <a:cxn ang="0">
                      <a:pos x="0" y="9"/>
                    </a:cxn>
                    <a:cxn ang="0">
                      <a:pos x="0" y="12"/>
                    </a:cxn>
                    <a:cxn ang="0">
                      <a:pos x="0" y="14"/>
                    </a:cxn>
                    <a:cxn ang="0">
                      <a:pos x="2" y="16"/>
                    </a:cxn>
                    <a:cxn ang="0">
                      <a:pos x="4" y="17"/>
                    </a:cxn>
                    <a:cxn ang="0">
                      <a:pos x="7" y="17"/>
                    </a:cxn>
                    <a:cxn ang="0">
                      <a:pos x="11" y="16"/>
                    </a:cxn>
                    <a:cxn ang="0">
                      <a:pos x="13" y="14"/>
                    </a:cxn>
                    <a:cxn ang="0">
                      <a:pos x="17" y="12"/>
                    </a:cxn>
                    <a:cxn ang="0">
                      <a:pos x="19" y="9"/>
                    </a:cxn>
                    <a:cxn ang="0">
                      <a:pos x="18" y="8"/>
                    </a:cxn>
                    <a:cxn ang="0">
                      <a:pos x="17" y="6"/>
                    </a:cxn>
                    <a:cxn ang="0">
                      <a:pos x="17" y="5"/>
                    </a:cxn>
                    <a:cxn ang="0">
                      <a:pos x="16" y="3"/>
                    </a:cxn>
                    <a:cxn ang="0">
                      <a:pos x="13" y="3"/>
                    </a:cxn>
                    <a:cxn ang="0">
                      <a:pos x="12" y="1"/>
                    </a:cxn>
                    <a:cxn ang="0">
                      <a:pos x="12" y="0"/>
                    </a:cxn>
                  </a:cxnLst>
                  <a:rect l="0" t="0" r="r" b="b"/>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9" name="Freeform 140"/>
                <p:cNvSpPr>
                  <a:spLocks/>
                </p:cNvSpPr>
                <p:nvPr/>
              </p:nvSpPr>
              <p:spPr bwMode="auto">
                <a:xfrm>
                  <a:off x="1551" y="3923"/>
                  <a:ext cx="19" cy="6"/>
                </a:xfrm>
                <a:custGeom>
                  <a:avLst/>
                  <a:gdLst/>
                  <a:ahLst/>
                  <a:cxnLst>
                    <a:cxn ang="0">
                      <a:pos x="0" y="6"/>
                    </a:cxn>
                    <a:cxn ang="0">
                      <a:pos x="2" y="6"/>
                    </a:cxn>
                    <a:cxn ang="0">
                      <a:pos x="6" y="6"/>
                    </a:cxn>
                    <a:cxn ang="0">
                      <a:pos x="8" y="5"/>
                    </a:cxn>
                    <a:cxn ang="0">
                      <a:pos x="11" y="5"/>
                    </a:cxn>
                    <a:cxn ang="0">
                      <a:pos x="13" y="5"/>
                    </a:cxn>
                    <a:cxn ang="0">
                      <a:pos x="15" y="5"/>
                    </a:cxn>
                    <a:cxn ang="0">
                      <a:pos x="17" y="3"/>
                    </a:cxn>
                    <a:cxn ang="0">
                      <a:pos x="19" y="3"/>
                    </a:cxn>
                    <a:cxn ang="0">
                      <a:pos x="17" y="0"/>
                    </a:cxn>
                    <a:cxn ang="0">
                      <a:pos x="15" y="0"/>
                    </a:cxn>
                    <a:cxn ang="0">
                      <a:pos x="12" y="0"/>
                    </a:cxn>
                    <a:cxn ang="0">
                      <a:pos x="9" y="0"/>
                    </a:cxn>
                    <a:cxn ang="0">
                      <a:pos x="7" y="3"/>
                    </a:cxn>
                    <a:cxn ang="0">
                      <a:pos x="4" y="5"/>
                    </a:cxn>
                    <a:cxn ang="0">
                      <a:pos x="2" y="5"/>
                    </a:cxn>
                    <a:cxn ang="0">
                      <a:pos x="0" y="6"/>
                    </a:cxn>
                  </a:cxnLst>
                  <a:rect l="0" t="0" r="r" b="b"/>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0" name="Freeform 141"/>
                <p:cNvSpPr>
                  <a:spLocks/>
                </p:cNvSpPr>
                <p:nvPr/>
              </p:nvSpPr>
              <p:spPr bwMode="auto">
                <a:xfrm>
                  <a:off x="1532" y="3909"/>
                  <a:ext cx="26" cy="15"/>
                </a:xfrm>
                <a:custGeom>
                  <a:avLst/>
                  <a:gdLst/>
                  <a:ahLst/>
                  <a:cxnLst>
                    <a:cxn ang="0">
                      <a:pos x="12" y="0"/>
                    </a:cxn>
                    <a:cxn ang="0">
                      <a:pos x="10" y="0"/>
                    </a:cxn>
                    <a:cxn ang="0">
                      <a:pos x="8" y="2"/>
                    </a:cxn>
                    <a:cxn ang="0">
                      <a:pos x="7" y="3"/>
                    </a:cxn>
                    <a:cxn ang="0">
                      <a:pos x="5" y="6"/>
                    </a:cxn>
                    <a:cxn ang="0">
                      <a:pos x="4" y="7"/>
                    </a:cxn>
                    <a:cxn ang="0">
                      <a:pos x="2" y="8"/>
                    </a:cxn>
                    <a:cxn ang="0">
                      <a:pos x="1" y="8"/>
                    </a:cxn>
                    <a:cxn ang="0">
                      <a:pos x="0" y="8"/>
                    </a:cxn>
                    <a:cxn ang="0">
                      <a:pos x="1" y="10"/>
                    </a:cxn>
                    <a:cxn ang="0">
                      <a:pos x="1" y="12"/>
                    </a:cxn>
                    <a:cxn ang="0">
                      <a:pos x="2" y="12"/>
                    </a:cxn>
                    <a:cxn ang="0">
                      <a:pos x="4" y="13"/>
                    </a:cxn>
                    <a:cxn ang="0">
                      <a:pos x="5" y="15"/>
                    </a:cxn>
                    <a:cxn ang="0">
                      <a:pos x="7" y="15"/>
                    </a:cxn>
                    <a:cxn ang="0">
                      <a:pos x="9" y="15"/>
                    </a:cxn>
                    <a:cxn ang="0">
                      <a:pos x="12" y="15"/>
                    </a:cxn>
                    <a:cxn ang="0">
                      <a:pos x="14" y="13"/>
                    </a:cxn>
                    <a:cxn ang="0">
                      <a:pos x="16" y="13"/>
                    </a:cxn>
                    <a:cxn ang="0">
                      <a:pos x="18" y="12"/>
                    </a:cxn>
                    <a:cxn ang="0">
                      <a:pos x="21" y="10"/>
                    </a:cxn>
                    <a:cxn ang="0">
                      <a:pos x="23" y="8"/>
                    </a:cxn>
                    <a:cxn ang="0">
                      <a:pos x="26" y="7"/>
                    </a:cxn>
                    <a:cxn ang="0">
                      <a:pos x="23" y="6"/>
                    </a:cxn>
                    <a:cxn ang="0">
                      <a:pos x="22" y="3"/>
                    </a:cxn>
                    <a:cxn ang="0">
                      <a:pos x="21" y="3"/>
                    </a:cxn>
                    <a:cxn ang="0">
                      <a:pos x="18" y="2"/>
                    </a:cxn>
                    <a:cxn ang="0">
                      <a:pos x="16" y="2"/>
                    </a:cxn>
                    <a:cxn ang="0">
                      <a:pos x="15" y="0"/>
                    </a:cxn>
                    <a:cxn ang="0">
                      <a:pos x="13" y="0"/>
                    </a:cxn>
                    <a:cxn ang="0">
                      <a:pos x="12" y="0"/>
                    </a:cxn>
                  </a:cxnLst>
                  <a:rect l="0" t="0" r="r" b="b"/>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1" name="Freeform 142"/>
                <p:cNvSpPr>
                  <a:spLocks/>
                </p:cNvSpPr>
                <p:nvPr/>
              </p:nvSpPr>
              <p:spPr bwMode="auto">
                <a:xfrm>
                  <a:off x="1526" y="3897"/>
                  <a:ext cx="23" cy="9"/>
                </a:xfrm>
                <a:custGeom>
                  <a:avLst/>
                  <a:gdLst/>
                  <a:ahLst/>
                  <a:cxnLst>
                    <a:cxn ang="0">
                      <a:pos x="13" y="0"/>
                    </a:cxn>
                    <a:cxn ang="0">
                      <a:pos x="11" y="0"/>
                    </a:cxn>
                    <a:cxn ang="0">
                      <a:pos x="9" y="1"/>
                    </a:cxn>
                    <a:cxn ang="0">
                      <a:pos x="7" y="1"/>
                    </a:cxn>
                    <a:cxn ang="0">
                      <a:pos x="5" y="4"/>
                    </a:cxn>
                    <a:cxn ang="0">
                      <a:pos x="2" y="5"/>
                    </a:cxn>
                    <a:cxn ang="0">
                      <a:pos x="1" y="6"/>
                    </a:cxn>
                    <a:cxn ang="0">
                      <a:pos x="0" y="9"/>
                    </a:cxn>
                    <a:cxn ang="0">
                      <a:pos x="2" y="9"/>
                    </a:cxn>
                    <a:cxn ang="0">
                      <a:pos x="7" y="9"/>
                    </a:cxn>
                    <a:cxn ang="0">
                      <a:pos x="9" y="9"/>
                    </a:cxn>
                    <a:cxn ang="0">
                      <a:pos x="13" y="9"/>
                    </a:cxn>
                    <a:cxn ang="0">
                      <a:pos x="15" y="9"/>
                    </a:cxn>
                    <a:cxn ang="0">
                      <a:pos x="19" y="9"/>
                    </a:cxn>
                    <a:cxn ang="0">
                      <a:pos x="21" y="6"/>
                    </a:cxn>
                    <a:cxn ang="0">
                      <a:pos x="23" y="6"/>
                    </a:cxn>
                    <a:cxn ang="0">
                      <a:pos x="22" y="5"/>
                    </a:cxn>
                    <a:cxn ang="0">
                      <a:pos x="21" y="4"/>
                    </a:cxn>
                    <a:cxn ang="0">
                      <a:pos x="20" y="4"/>
                    </a:cxn>
                    <a:cxn ang="0">
                      <a:pos x="19" y="1"/>
                    </a:cxn>
                    <a:cxn ang="0">
                      <a:pos x="16" y="1"/>
                    </a:cxn>
                    <a:cxn ang="0">
                      <a:pos x="15" y="0"/>
                    </a:cxn>
                    <a:cxn ang="0">
                      <a:pos x="14" y="0"/>
                    </a:cxn>
                    <a:cxn ang="0">
                      <a:pos x="13" y="0"/>
                    </a:cxn>
                  </a:cxnLst>
                  <a:rect l="0" t="0" r="r" b="b"/>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2" name="Freeform 143"/>
                <p:cNvSpPr>
                  <a:spLocks/>
                </p:cNvSpPr>
                <p:nvPr/>
              </p:nvSpPr>
              <p:spPr bwMode="auto">
                <a:xfrm>
                  <a:off x="1457" y="3670"/>
                  <a:ext cx="19" cy="31"/>
                </a:xfrm>
                <a:custGeom>
                  <a:avLst/>
                  <a:gdLst/>
                  <a:ahLst/>
                  <a:cxnLst>
                    <a:cxn ang="0">
                      <a:pos x="8" y="0"/>
                    </a:cxn>
                    <a:cxn ang="0">
                      <a:pos x="7" y="0"/>
                    </a:cxn>
                    <a:cxn ang="0">
                      <a:pos x="6" y="1"/>
                    </a:cxn>
                    <a:cxn ang="0">
                      <a:pos x="4" y="2"/>
                    </a:cxn>
                    <a:cxn ang="0">
                      <a:pos x="2" y="4"/>
                    </a:cxn>
                    <a:cxn ang="0">
                      <a:pos x="1" y="5"/>
                    </a:cxn>
                    <a:cxn ang="0">
                      <a:pos x="1" y="7"/>
                    </a:cxn>
                    <a:cxn ang="0">
                      <a:pos x="0" y="9"/>
                    </a:cxn>
                    <a:cxn ang="0">
                      <a:pos x="0" y="10"/>
                    </a:cxn>
                    <a:cxn ang="0">
                      <a:pos x="0" y="13"/>
                    </a:cxn>
                    <a:cxn ang="0">
                      <a:pos x="1" y="16"/>
                    </a:cxn>
                    <a:cxn ang="0">
                      <a:pos x="2" y="20"/>
                    </a:cxn>
                    <a:cxn ang="0">
                      <a:pos x="4" y="24"/>
                    </a:cxn>
                    <a:cxn ang="0">
                      <a:pos x="6" y="27"/>
                    </a:cxn>
                    <a:cxn ang="0">
                      <a:pos x="7" y="30"/>
                    </a:cxn>
                    <a:cxn ang="0">
                      <a:pos x="9" y="31"/>
                    </a:cxn>
                    <a:cxn ang="0">
                      <a:pos x="12" y="31"/>
                    </a:cxn>
                    <a:cxn ang="0">
                      <a:pos x="13" y="31"/>
                    </a:cxn>
                    <a:cxn ang="0">
                      <a:pos x="15" y="31"/>
                    </a:cxn>
                    <a:cxn ang="0">
                      <a:pos x="16" y="31"/>
                    </a:cxn>
                    <a:cxn ang="0">
                      <a:pos x="16" y="30"/>
                    </a:cxn>
                    <a:cxn ang="0">
                      <a:pos x="17" y="30"/>
                    </a:cxn>
                    <a:cxn ang="0">
                      <a:pos x="19" y="28"/>
                    </a:cxn>
                    <a:cxn ang="0">
                      <a:pos x="19" y="27"/>
                    </a:cxn>
                    <a:cxn ang="0">
                      <a:pos x="19" y="22"/>
                    </a:cxn>
                    <a:cxn ang="0">
                      <a:pos x="19" y="19"/>
                    </a:cxn>
                    <a:cxn ang="0">
                      <a:pos x="17" y="17"/>
                    </a:cxn>
                    <a:cxn ang="0">
                      <a:pos x="16" y="15"/>
                    </a:cxn>
                    <a:cxn ang="0">
                      <a:pos x="15" y="13"/>
                    </a:cxn>
                    <a:cxn ang="0">
                      <a:pos x="13" y="12"/>
                    </a:cxn>
                    <a:cxn ang="0">
                      <a:pos x="12" y="9"/>
                    </a:cxn>
                    <a:cxn ang="0">
                      <a:pos x="12" y="4"/>
                    </a:cxn>
                    <a:cxn ang="0">
                      <a:pos x="12" y="2"/>
                    </a:cxn>
                    <a:cxn ang="0">
                      <a:pos x="10" y="1"/>
                    </a:cxn>
                    <a:cxn ang="0">
                      <a:pos x="9" y="1"/>
                    </a:cxn>
                    <a:cxn ang="0">
                      <a:pos x="9" y="0"/>
                    </a:cxn>
                    <a:cxn ang="0">
                      <a:pos x="8" y="0"/>
                    </a:cxn>
                  </a:cxnLst>
                  <a:rect l="0" t="0" r="r" b="b"/>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3" name="Freeform 144"/>
                <p:cNvSpPr>
                  <a:spLocks/>
                </p:cNvSpPr>
                <p:nvPr/>
              </p:nvSpPr>
              <p:spPr bwMode="auto">
                <a:xfrm>
                  <a:off x="1476" y="3737"/>
                  <a:ext cx="15" cy="17"/>
                </a:xfrm>
                <a:custGeom>
                  <a:avLst/>
                  <a:gdLst/>
                  <a:ahLst/>
                  <a:cxnLst>
                    <a:cxn ang="0">
                      <a:pos x="0" y="17"/>
                    </a:cxn>
                    <a:cxn ang="0">
                      <a:pos x="9" y="17"/>
                    </a:cxn>
                    <a:cxn ang="0">
                      <a:pos x="15" y="10"/>
                    </a:cxn>
                    <a:cxn ang="0">
                      <a:pos x="15" y="9"/>
                    </a:cxn>
                    <a:cxn ang="0">
                      <a:pos x="14" y="8"/>
                    </a:cxn>
                    <a:cxn ang="0">
                      <a:pos x="14" y="6"/>
                    </a:cxn>
                    <a:cxn ang="0">
                      <a:pos x="14" y="5"/>
                    </a:cxn>
                    <a:cxn ang="0">
                      <a:pos x="14" y="2"/>
                    </a:cxn>
                    <a:cxn ang="0">
                      <a:pos x="13" y="1"/>
                    </a:cxn>
                    <a:cxn ang="0">
                      <a:pos x="13" y="0"/>
                    </a:cxn>
                    <a:cxn ang="0">
                      <a:pos x="9" y="2"/>
                    </a:cxn>
                    <a:cxn ang="0">
                      <a:pos x="8" y="5"/>
                    </a:cxn>
                    <a:cxn ang="0">
                      <a:pos x="6" y="6"/>
                    </a:cxn>
                    <a:cxn ang="0">
                      <a:pos x="5" y="9"/>
                    </a:cxn>
                    <a:cxn ang="0">
                      <a:pos x="2" y="10"/>
                    </a:cxn>
                    <a:cxn ang="0">
                      <a:pos x="1" y="12"/>
                    </a:cxn>
                    <a:cxn ang="0">
                      <a:pos x="0" y="15"/>
                    </a:cxn>
                    <a:cxn ang="0">
                      <a:pos x="0" y="17"/>
                    </a:cxn>
                  </a:cxnLst>
                  <a:rect l="0" t="0" r="r" b="b"/>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4" name="Freeform 145"/>
                <p:cNvSpPr>
                  <a:spLocks/>
                </p:cNvSpPr>
                <p:nvPr/>
              </p:nvSpPr>
              <p:spPr bwMode="auto">
                <a:xfrm>
                  <a:off x="1481" y="3757"/>
                  <a:ext cx="8" cy="9"/>
                </a:xfrm>
                <a:custGeom>
                  <a:avLst/>
                  <a:gdLst/>
                  <a:ahLst/>
                  <a:cxnLst>
                    <a:cxn ang="0">
                      <a:pos x="8" y="0"/>
                    </a:cxn>
                    <a:cxn ang="0">
                      <a:pos x="0" y="0"/>
                    </a:cxn>
                    <a:cxn ang="0">
                      <a:pos x="0" y="3"/>
                    </a:cxn>
                    <a:cxn ang="0">
                      <a:pos x="1" y="4"/>
                    </a:cxn>
                    <a:cxn ang="0">
                      <a:pos x="3" y="6"/>
                    </a:cxn>
                    <a:cxn ang="0">
                      <a:pos x="4" y="8"/>
                    </a:cxn>
                    <a:cxn ang="0">
                      <a:pos x="7" y="8"/>
                    </a:cxn>
                    <a:cxn ang="0">
                      <a:pos x="8" y="9"/>
                    </a:cxn>
                    <a:cxn ang="0">
                      <a:pos x="8" y="0"/>
                    </a:cxn>
                  </a:cxnLst>
                  <a:rect l="0" t="0" r="r" b="b"/>
                  <a:pathLst>
                    <a:path w="8" h="9">
                      <a:moveTo>
                        <a:pt x="8" y="0"/>
                      </a:moveTo>
                      <a:lnTo>
                        <a:pt x="0" y="0"/>
                      </a:lnTo>
                      <a:lnTo>
                        <a:pt x="0" y="3"/>
                      </a:lnTo>
                      <a:lnTo>
                        <a:pt x="1" y="4"/>
                      </a:lnTo>
                      <a:lnTo>
                        <a:pt x="3" y="6"/>
                      </a:lnTo>
                      <a:lnTo>
                        <a:pt x="4" y="8"/>
                      </a:lnTo>
                      <a:lnTo>
                        <a:pt x="7" y="8"/>
                      </a:lnTo>
                      <a:lnTo>
                        <a:pt x="8" y="9"/>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5" name="Freeform 146"/>
                <p:cNvSpPr>
                  <a:spLocks/>
                </p:cNvSpPr>
                <p:nvPr/>
              </p:nvSpPr>
              <p:spPr bwMode="auto">
                <a:xfrm>
                  <a:off x="1491" y="3802"/>
                  <a:ext cx="16" cy="17"/>
                </a:xfrm>
                <a:custGeom>
                  <a:avLst/>
                  <a:gdLst/>
                  <a:ahLst/>
                  <a:cxnLst>
                    <a:cxn ang="0">
                      <a:pos x="0" y="5"/>
                    </a:cxn>
                    <a:cxn ang="0">
                      <a:pos x="2" y="8"/>
                    </a:cxn>
                    <a:cxn ang="0">
                      <a:pos x="3" y="9"/>
                    </a:cxn>
                    <a:cxn ang="0">
                      <a:pos x="5" y="11"/>
                    </a:cxn>
                    <a:cxn ang="0">
                      <a:pos x="7" y="12"/>
                    </a:cxn>
                    <a:cxn ang="0">
                      <a:pos x="9" y="15"/>
                    </a:cxn>
                    <a:cxn ang="0">
                      <a:pos x="11" y="16"/>
                    </a:cxn>
                    <a:cxn ang="0">
                      <a:pos x="13" y="16"/>
                    </a:cxn>
                    <a:cxn ang="0">
                      <a:pos x="16" y="17"/>
                    </a:cxn>
                    <a:cxn ang="0">
                      <a:pos x="14" y="16"/>
                    </a:cxn>
                    <a:cxn ang="0">
                      <a:pos x="14" y="12"/>
                    </a:cxn>
                    <a:cxn ang="0">
                      <a:pos x="14" y="11"/>
                    </a:cxn>
                    <a:cxn ang="0">
                      <a:pos x="13" y="8"/>
                    </a:cxn>
                    <a:cxn ang="0">
                      <a:pos x="13" y="7"/>
                    </a:cxn>
                    <a:cxn ang="0">
                      <a:pos x="11" y="3"/>
                    </a:cxn>
                    <a:cxn ang="0">
                      <a:pos x="11" y="1"/>
                    </a:cxn>
                    <a:cxn ang="0">
                      <a:pos x="13" y="0"/>
                    </a:cxn>
                    <a:cxn ang="0">
                      <a:pos x="10" y="0"/>
                    </a:cxn>
                    <a:cxn ang="0">
                      <a:pos x="9" y="0"/>
                    </a:cxn>
                    <a:cxn ang="0">
                      <a:pos x="7" y="0"/>
                    </a:cxn>
                    <a:cxn ang="0">
                      <a:pos x="7" y="1"/>
                    </a:cxn>
                    <a:cxn ang="0">
                      <a:pos x="6" y="1"/>
                    </a:cxn>
                    <a:cxn ang="0">
                      <a:pos x="5" y="3"/>
                    </a:cxn>
                    <a:cxn ang="0">
                      <a:pos x="3" y="3"/>
                    </a:cxn>
                    <a:cxn ang="0">
                      <a:pos x="0" y="5"/>
                    </a:cxn>
                  </a:cxnLst>
                  <a:rect l="0" t="0" r="r" b="b"/>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6" name="Freeform 147"/>
                <p:cNvSpPr>
                  <a:spLocks/>
                </p:cNvSpPr>
                <p:nvPr/>
              </p:nvSpPr>
              <p:spPr bwMode="auto">
                <a:xfrm>
                  <a:off x="1482" y="3812"/>
                  <a:ext cx="20" cy="24"/>
                </a:xfrm>
                <a:custGeom>
                  <a:avLst/>
                  <a:gdLst/>
                  <a:ahLst/>
                  <a:cxnLst>
                    <a:cxn ang="0">
                      <a:pos x="10" y="11"/>
                    </a:cxn>
                    <a:cxn ang="0">
                      <a:pos x="2" y="0"/>
                    </a:cxn>
                    <a:cxn ang="0">
                      <a:pos x="1" y="3"/>
                    </a:cxn>
                    <a:cxn ang="0">
                      <a:pos x="0" y="8"/>
                    </a:cxn>
                    <a:cxn ang="0">
                      <a:pos x="1" y="11"/>
                    </a:cxn>
                    <a:cxn ang="0">
                      <a:pos x="4" y="15"/>
                    </a:cxn>
                    <a:cxn ang="0">
                      <a:pos x="8" y="19"/>
                    </a:cxn>
                    <a:cxn ang="0">
                      <a:pos x="12" y="21"/>
                    </a:cxn>
                    <a:cxn ang="0">
                      <a:pos x="16" y="24"/>
                    </a:cxn>
                    <a:cxn ang="0">
                      <a:pos x="20" y="24"/>
                    </a:cxn>
                    <a:cxn ang="0">
                      <a:pos x="20" y="21"/>
                    </a:cxn>
                    <a:cxn ang="0">
                      <a:pos x="19" y="19"/>
                    </a:cxn>
                    <a:cxn ang="0">
                      <a:pos x="19" y="15"/>
                    </a:cxn>
                    <a:cxn ang="0">
                      <a:pos x="17" y="13"/>
                    </a:cxn>
                    <a:cxn ang="0">
                      <a:pos x="16" y="12"/>
                    </a:cxn>
                    <a:cxn ang="0">
                      <a:pos x="13" y="12"/>
                    </a:cxn>
                    <a:cxn ang="0">
                      <a:pos x="12" y="11"/>
                    </a:cxn>
                    <a:cxn ang="0">
                      <a:pos x="10" y="11"/>
                    </a:cxn>
                  </a:cxnLst>
                  <a:rect l="0" t="0" r="r" b="b"/>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7" name="Freeform 148"/>
                <p:cNvSpPr>
                  <a:spLocks/>
                </p:cNvSpPr>
                <p:nvPr/>
              </p:nvSpPr>
              <p:spPr bwMode="auto">
                <a:xfrm>
                  <a:off x="1502" y="3834"/>
                  <a:ext cx="11" cy="20"/>
                </a:xfrm>
                <a:custGeom>
                  <a:avLst/>
                  <a:gdLst/>
                  <a:ahLst/>
                  <a:cxnLst>
                    <a:cxn ang="0">
                      <a:pos x="11" y="7"/>
                    </a:cxn>
                    <a:cxn ang="0">
                      <a:pos x="4" y="0"/>
                    </a:cxn>
                    <a:cxn ang="0">
                      <a:pos x="1" y="0"/>
                    </a:cxn>
                    <a:cxn ang="0">
                      <a:pos x="1" y="1"/>
                    </a:cxn>
                    <a:cxn ang="0">
                      <a:pos x="0" y="1"/>
                    </a:cxn>
                    <a:cxn ang="0">
                      <a:pos x="0" y="3"/>
                    </a:cxn>
                    <a:cxn ang="0">
                      <a:pos x="0" y="4"/>
                    </a:cxn>
                    <a:cxn ang="0">
                      <a:pos x="0" y="7"/>
                    </a:cxn>
                    <a:cxn ang="0">
                      <a:pos x="0" y="8"/>
                    </a:cxn>
                    <a:cxn ang="0">
                      <a:pos x="0" y="9"/>
                    </a:cxn>
                    <a:cxn ang="0">
                      <a:pos x="0" y="11"/>
                    </a:cxn>
                    <a:cxn ang="0">
                      <a:pos x="0" y="14"/>
                    </a:cxn>
                    <a:cxn ang="0">
                      <a:pos x="0" y="16"/>
                    </a:cxn>
                    <a:cxn ang="0">
                      <a:pos x="1" y="17"/>
                    </a:cxn>
                    <a:cxn ang="0">
                      <a:pos x="1" y="19"/>
                    </a:cxn>
                    <a:cxn ang="0">
                      <a:pos x="4" y="19"/>
                    </a:cxn>
                    <a:cxn ang="0">
                      <a:pos x="5" y="20"/>
                    </a:cxn>
                    <a:cxn ang="0">
                      <a:pos x="7" y="19"/>
                    </a:cxn>
                    <a:cxn ang="0">
                      <a:pos x="9" y="19"/>
                    </a:cxn>
                    <a:cxn ang="0">
                      <a:pos x="11" y="16"/>
                    </a:cxn>
                    <a:cxn ang="0">
                      <a:pos x="11" y="14"/>
                    </a:cxn>
                    <a:cxn ang="0">
                      <a:pos x="11" y="11"/>
                    </a:cxn>
                    <a:cxn ang="0">
                      <a:pos x="11" y="9"/>
                    </a:cxn>
                    <a:cxn ang="0">
                      <a:pos x="11" y="8"/>
                    </a:cxn>
                    <a:cxn ang="0">
                      <a:pos x="11" y="7"/>
                    </a:cxn>
                  </a:cxnLst>
                  <a:rect l="0" t="0" r="r" b="b"/>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8" name="Freeform 149"/>
                <p:cNvSpPr>
                  <a:spLocks/>
                </p:cNvSpPr>
                <p:nvPr/>
              </p:nvSpPr>
              <p:spPr bwMode="auto">
                <a:xfrm>
                  <a:off x="1500" y="3856"/>
                  <a:ext cx="17" cy="11"/>
                </a:xfrm>
                <a:custGeom>
                  <a:avLst/>
                  <a:gdLst/>
                  <a:ahLst/>
                  <a:cxnLst>
                    <a:cxn ang="0">
                      <a:pos x="17" y="0"/>
                    </a:cxn>
                    <a:cxn ang="0">
                      <a:pos x="14" y="0"/>
                    </a:cxn>
                    <a:cxn ang="0">
                      <a:pos x="10" y="2"/>
                    </a:cxn>
                    <a:cxn ang="0">
                      <a:pos x="8" y="4"/>
                    </a:cxn>
                    <a:cxn ang="0">
                      <a:pos x="7" y="4"/>
                    </a:cxn>
                    <a:cxn ang="0">
                      <a:pos x="6" y="6"/>
                    </a:cxn>
                    <a:cxn ang="0">
                      <a:pos x="3" y="7"/>
                    </a:cxn>
                    <a:cxn ang="0">
                      <a:pos x="2" y="9"/>
                    </a:cxn>
                    <a:cxn ang="0">
                      <a:pos x="0" y="11"/>
                    </a:cxn>
                    <a:cxn ang="0">
                      <a:pos x="1" y="11"/>
                    </a:cxn>
                    <a:cxn ang="0">
                      <a:pos x="3" y="11"/>
                    </a:cxn>
                    <a:cxn ang="0">
                      <a:pos x="6" y="11"/>
                    </a:cxn>
                    <a:cxn ang="0">
                      <a:pos x="8" y="11"/>
                    </a:cxn>
                    <a:cxn ang="0">
                      <a:pos x="9" y="11"/>
                    </a:cxn>
                    <a:cxn ang="0">
                      <a:pos x="12" y="11"/>
                    </a:cxn>
                    <a:cxn ang="0">
                      <a:pos x="15" y="11"/>
                    </a:cxn>
                    <a:cxn ang="0">
                      <a:pos x="17" y="11"/>
                    </a:cxn>
                    <a:cxn ang="0">
                      <a:pos x="17" y="0"/>
                    </a:cxn>
                  </a:cxnLst>
                  <a:rect l="0" t="0" r="r" b="b"/>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9" name="Freeform 150"/>
                <p:cNvSpPr>
                  <a:spLocks/>
                </p:cNvSpPr>
                <p:nvPr/>
              </p:nvSpPr>
              <p:spPr bwMode="auto">
                <a:xfrm>
                  <a:off x="1516" y="3869"/>
                  <a:ext cx="16" cy="17"/>
                </a:xfrm>
                <a:custGeom>
                  <a:avLst/>
                  <a:gdLst/>
                  <a:ahLst/>
                  <a:cxnLst>
                    <a:cxn ang="0">
                      <a:pos x="9" y="0"/>
                    </a:cxn>
                    <a:cxn ang="0">
                      <a:pos x="7" y="0"/>
                    </a:cxn>
                    <a:cxn ang="0">
                      <a:pos x="6" y="0"/>
                    </a:cxn>
                    <a:cxn ang="0">
                      <a:pos x="5" y="0"/>
                    </a:cxn>
                    <a:cxn ang="0">
                      <a:pos x="3" y="0"/>
                    </a:cxn>
                    <a:cxn ang="0">
                      <a:pos x="2" y="0"/>
                    </a:cxn>
                    <a:cxn ang="0">
                      <a:pos x="0" y="0"/>
                    </a:cxn>
                    <a:cxn ang="0">
                      <a:pos x="0" y="1"/>
                    </a:cxn>
                    <a:cxn ang="0">
                      <a:pos x="0" y="3"/>
                    </a:cxn>
                    <a:cxn ang="0">
                      <a:pos x="0" y="5"/>
                    </a:cxn>
                    <a:cxn ang="0">
                      <a:pos x="0" y="6"/>
                    </a:cxn>
                    <a:cxn ang="0">
                      <a:pos x="0" y="8"/>
                    </a:cxn>
                    <a:cxn ang="0">
                      <a:pos x="0" y="9"/>
                    </a:cxn>
                    <a:cxn ang="0">
                      <a:pos x="2" y="11"/>
                    </a:cxn>
                    <a:cxn ang="0">
                      <a:pos x="2" y="12"/>
                    </a:cxn>
                    <a:cxn ang="0">
                      <a:pos x="3" y="14"/>
                    </a:cxn>
                    <a:cxn ang="0">
                      <a:pos x="6" y="16"/>
                    </a:cxn>
                    <a:cxn ang="0">
                      <a:pos x="7" y="17"/>
                    </a:cxn>
                    <a:cxn ang="0">
                      <a:pos x="10" y="17"/>
                    </a:cxn>
                    <a:cxn ang="0">
                      <a:pos x="13" y="17"/>
                    </a:cxn>
                    <a:cxn ang="0">
                      <a:pos x="16" y="17"/>
                    </a:cxn>
                    <a:cxn ang="0">
                      <a:pos x="14" y="14"/>
                    </a:cxn>
                    <a:cxn ang="0">
                      <a:pos x="13" y="12"/>
                    </a:cxn>
                    <a:cxn ang="0">
                      <a:pos x="11" y="9"/>
                    </a:cxn>
                    <a:cxn ang="0">
                      <a:pos x="10" y="8"/>
                    </a:cxn>
                    <a:cxn ang="0">
                      <a:pos x="10" y="6"/>
                    </a:cxn>
                    <a:cxn ang="0">
                      <a:pos x="9" y="5"/>
                    </a:cxn>
                    <a:cxn ang="0">
                      <a:pos x="9" y="3"/>
                    </a:cxn>
                    <a:cxn ang="0">
                      <a:pos x="9" y="0"/>
                    </a:cxn>
                  </a:cxnLst>
                  <a:rect l="0" t="0" r="r" b="b"/>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0" name="Freeform 151"/>
                <p:cNvSpPr>
                  <a:spLocks/>
                </p:cNvSpPr>
                <p:nvPr/>
              </p:nvSpPr>
              <p:spPr bwMode="auto">
                <a:xfrm>
                  <a:off x="1519" y="3891"/>
                  <a:ext cx="9" cy="5"/>
                </a:xfrm>
                <a:custGeom>
                  <a:avLst/>
                  <a:gdLst/>
                  <a:ahLst/>
                  <a:cxnLst>
                    <a:cxn ang="0">
                      <a:pos x="0" y="0"/>
                    </a:cxn>
                    <a:cxn ang="0">
                      <a:pos x="0" y="3"/>
                    </a:cxn>
                    <a:cxn ang="0">
                      <a:pos x="1" y="3"/>
                    </a:cxn>
                    <a:cxn ang="0">
                      <a:pos x="1" y="5"/>
                    </a:cxn>
                    <a:cxn ang="0">
                      <a:pos x="3" y="5"/>
                    </a:cxn>
                    <a:cxn ang="0">
                      <a:pos x="4" y="5"/>
                    </a:cxn>
                    <a:cxn ang="0">
                      <a:pos x="6" y="3"/>
                    </a:cxn>
                    <a:cxn ang="0">
                      <a:pos x="8" y="3"/>
                    </a:cxn>
                    <a:cxn ang="0">
                      <a:pos x="9" y="0"/>
                    </a:cxn>
                    <a:cxn ang="0">
                      <a:pos x="0" y="0"/>
                    </a:cxn>
                  </a:cxnLst>
                  <a:rect l="0" t="0" r="r" b="b"/>
                  <a:pathLst>
                    <a:path w="9" h="5">
                      <a:moveTo>
                        <a:pt x="0" y="0"/>
                      </a:moveTo>
                      <a:lnTo>
                        <a:pt x="0" y="3"/>
                      </a:lnTo>
                      <a:lnTo>
                        <a:pt x="1" y="3"/>
                      </a:lnTo>
                      <a:lnTo>
                        <a:pt x="1" y="5"/>
                      </a:lnTo>
                      <a:lnTo>
                        <a:pt x="3" y="5"/>
                      </a:lnTo>
                      <a:lnTo>
                        <a:pt x="4" y="5"/>
                      </a:lnTo>
                      <a:lnTo>
                        <a:pt x="6" y="3"/>
                      </a:lnTo>
                      <a:lnTo>
                        <a:pt x="8" y="3"/>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1" name="Freeform 152"/>
                <p:cNvSpPr>
                  <a:spLocks/>
                </p:cNvSpPr>
                <p:nvPr/>
              </p:nvSpPr>
              <p:spPr bwMode="auto">
                <a:xfrm>
                  <a:off x="1600" y="3957"/>
                  <a:ext cx="26" cy="11"/>
                </a:xfrm>
                <a:custGeom>
                  <a:avLst/>
                  <a:gdLst/>
                  <a:ahLst/>
                  <a:cxnLst>
                    <a:cxn ang="0">
                      <a:pos x="0" y="0"/>
                    </a:cxn>
                    <a:cxn ang="0">
                      <a:pos x="0" y="1"/>
                    </a:cxn>
                    <a:cxn ang="0">
                      <a:pos x="1" y="2"/>
                    </a:cxn>
                    <a:cxn ang="0">
                      <a:pos x="1" y="5"/>
                    </a:cxn>
                    <a:cxn ang="0">
                      <a:pos x="2" y="6"/>
                    </a:cxn>
                    <a:cxn ang="0">
                      <a:pos x="2" y="9"/>
                    </a:cxn>
                    <a:cxn ang="0">
                      <a:pos x="3" y="10"/>
                    </a:cxn>
                    <a:cxn ang="0">
                      <a:pos x="5" y="11"/>
                    </a:cxn>
                    <a:cxn ang="0">
                      <a:pos x="8" y="11"/>
                    </a:cxn>
                    <a:cxn ang="0">
                      <a:pos x="9" y="10"/>
                    </a:cxn>
                    <a:cxn ang="0">
                      <a:pos x="12" y="9"/>
                    </a:cxn>
                    <a:cxn ang="0">
                      <a:pos x="14" y="6"/>
                    </a:cxn>
                    <a:cxn ang="0">
                      <a:pos x="16" y="6"/>
                    </a:cxn>
                    <a:cxn ang="0">
                      <a:pos x="20" y="5"/>
                    </a:cxn>
                    <a:cxn ang="0">
                      <a:pos x="22" y="5"/>
                    </a:cxn>
                    <a:cxn ang="0">
                      <a:pos x="24" y="2"/>
                    </a:cxn>
                    <a:cxn ang="0">
                      <a:pos x="26" y="0"/>
                    </a:cxn>
                    <a:cxn ang="0">
                      <a:pos x="0" y="0"/>
                    </a:cxn>
                  </a:cxnLst>
                  <a:rect l="0" t="0" r="r" b="b"/>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2" name="Freeform 153"/>
                <p:cNvSpPr>
                  <a:spLocks/>
                </p:cNvSpPr>
                <p:nvPr/>
              </p:nvSpPr>
              <p:spPr bwMode="auto">
                <a:xfrm>
                  <a:off x="1572" y="3941"/>
                  <a:ext cx="24" cy="11"/>
                </a:xfrm>
                <a:custGeom>
                  <a:avLst/>
                  <a:gdLst/>
                  <a:ahLst/>
                  <a:cxnLst>
                    <a:cxn ang="0">
                      <a:pos x="15" y="0"/>
                    </a:cxn>
                    <a:cxn ang="0">
                      <a:pos x="12" y="0"/>
                    </a:cxn>
                    <a:cxn ang="0">
                      <a:pos x="10" y="2"/>
                    </a:cxn>
                    <a:cxn ang="0">
                      <a:pos x="9" y="4"/>
                    </a:cxn>
                    <a:cxn ang="0">
                      <a:pos x="5" y="4"/>
                    </a:cxn>
                    <a:cxn ang="0">
                      <a:pos x="4" y="6"/>
                    </a:cxn>
                    <a:cxn ang="0">
                      <a:pos x="3" y="7"/>
                    </a:cxn>
                    <a:cxn ang="0">
                      <a:pos x="2" y="9"/>
                    </a:cxn>
                    <a:cxn ang="0">
                      <a:pos x="0" y="11"/>
                    </a:cxn>
                    <a:cxn ang="0">
                      <a:pos x="4" y="11"/>
                    </a:cxn>
                    <a:cxn ang="0">
                      <a:pos x="7" y="11"/>
                    </a:cxn>
                    <a:cxn ang="0">
                      <a:pos x="11" y="11"/>
                    </a:cxn>
                    <a:cxn ang="0">
                      <a:pos x="13" y="11"/>
                    </a:cxn>
                    <a:cxn ang="0">
                      <a:pos x="17" y="11"/>
                    </a:cxn>
                    <a:cxn ang="0">
                      <a:pos x="20" y="11"/>
                    </a:cxn>
                    <a:cxn ang="0">
                      <a:pos x="21" y="11"/>
                    </a:cxn>
                    <a:cxn ang="0">
                      <a:pos x="24" y="11"/>
                    </a:cxn>
                    <a:cxn ang="0">
                      <a:pos x="23" y="9"/>
                    </a:cxn>
                    <a:cxn ang="0">
                      <a:pos x="21" y="7"/>
                    </a:cxn>
                    <a:cxn ang="0">
                      <a:pos x="20" y="6"/>
                    </a:cxn>
                    <a:cxn ang="0">
                      <a:pos x="19" y="4"/>
                    </a:cxn>
                    <a:cxn ang="0">
                      <a:pos x="17" y="4"/>
                    </a:cxn>
                    <a:cxn ang="0">
                      <a:pos x="16" y="2"/>
                    </a:cxn>
                    <a:cxn ang="0">
                      <a:pos x="16" y="0"/>
                    </a:cxn>
                    <a:cxn ang="0">
                      <a:pos x="15" y="0"/>
                    </a:cxn>
                  </a:cxnLst>
                  <a:rect l="0" t="0" r="r" b="b"/>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3" name="Freeform 154"/>
                <p:cNvSpPr>
                  <a:spLocks/>
                </p:cNvSpPr>
                <p:nvPr/>
              </p:nvSpPr>
              <p:spPr bwMode="auto">
                <a:xfrm>
                  <a:off x="1425" y="3101"/>
                  <a:ext cx="186" cy="837"/>
                </a:xfrm>
                <a:custGeom>
                  <a:avLst/>
                  <a:gdLst/>
                  <a:ahLst/>
                  <a:cxnLst>
                    <a:cxn ang="0">
                      <a:pos x="107" y="760"/>
                    </a:cxn>
                    <a:cxn ang="0">
                      <a:pos x="106" y="731"/>
                    </a:cxn>
                    <a:cxn ang="0">
                      <a:pos x="108" y="716"/>
                    </a:cxn>
                    <a:cxn ang="0">
                      <a:pos x="110" y="699"/>
                    </a:cxn>
                    <a:cxn ang="0">
                      <a:pos x="109" y="674"/>
                    </a:cxn>
                    <a:cxn ang="0">
                      <a:pos x="100" y="633"/>
                    </a:cxn>
                    <a:cxn ang="0">
                      <a:pos x="69" y="557"/>
                    </a:cxn>
                    <a:cxn ang="0">
                      <a:pos x="67" y="511"/>
                    </a:cxn>
                    <a:cxn ang="0">
                      <a:pos x="66" y="478"/>
                    </a:cxn>
                    <a:cxn ang="0">
                      <a:pos x="60" y="447"/>
                    </a:cxn>
                    <a:cxn ang="0">
                      <a:pos x="67" y="429"/>
                    </a:cxn>
                    <a:cxn ang="0">
                      <a:pos x="60" y="414"/>
                    </a:cxn>
                    <a:cxn ang="0">
                      <a:pos x="67" y="397"/>
                    </a:cxn>
                    <a:cxn ang="0">
                      <a:pos x="60" y="394"/>
                    </a:cxn>
                    <a:cxn ang="0">
                      <a:pos x="67" y="382"/>
                    </a:cxn>
                    <a:cxn ang="0">
                      <a:pos x="45" y="337"/>
                    </a:cxn>
                    <a:cxn ang="0">
                      <a:pos x="40" y="291"/>
                    </a:cxn>
                    <a:cxn ang="0">
                      <a:pos x="51" y="239"/>
                    </a:cxn>
                    <a:cxn ang="0">
                      <a:pos x="58" y="194"/>
                    </a:cxn>
                    <a:cxn ang="0">
                      <a:pos x="54" y="160"/>
                    </a:cxn>
                    <a:cxn ang="0">
                      <a:pos x="70" y="123"/>
                    </a:cxn>
                    <a:cxn ang="0">
                      <a:pos x="43" y="74"/>
                    </a:cxn>
                    <a:cxn ang="0">
                      <a:pos x="32" y="21"/>
                    </a:cxn>
                    <a:cxn ang="0">
                      <a:pos x="15" y="9"/>
                    </a:cxn>
                    <a:cxn ang="0">
                      <a:pos x="2" y="42"/>
                    </a:cxn>
                    <a:cxn ang="0">
                      <a:pos x="15" y="113"/>
                    </a:cxn>
                    <a:cxn ang="0">
                      <a:pos x="8" y="134"/>
                    </a:cxn>
                    <a:cxn ang="0">
                      <a:pos x="16" y="192"/>
                    </a:cxn>
                    <a:cxn ang="0">
                      <a:pos x="15" y="228"/>
                    </a:cxn>
                    <a:cxn ang="0">
                      <a:pos x="14" y="249"/>
                    </a:cxn>
                    <a:cxn ang="0">
                      <a:pos x="12" y="260"/>
                    </a:cxn>
                    <a:cxn ang="0">
                      <a:pos x="13" y="278"/>
                    </a:cxn>
                    <a:cxn ang="0">
                      <a:pos x="18" y="297"/>
                    </a:cxn>
                    <a:cxn ang="0">
                      <a:pos x="18" y="313"/>
                    </a:cxn>
                    <a:cxn ang="0">
                      <a:pos x="21" y="341"/>
                    </a:cxn>
                    <a:cxn ang="0">
                      <a:pos x="26" y="365"/>
                    </a:cxn>
                    <a:cxn ang="0">
                      <a:pos x="22" y="422"/>
                    </a:cxn>
                    <a:cxn ang="0">
                      <a:pos x="15" y="454"/>
                    </a:cxn>
                    <a:cxn ang="0">
                      <a:pos x="22" y="494"/>
                    </a:cxn>
                    <a:cxn ang="0">
                      <a:pos x="31" y="528"/>
                    </a:cxn>
                    <a:cxn ang="0">
                      <a:pos x="30" y="557"/>
                    </a:cxn>
                    <a:cxn ang="0">
                      <a:pos x="59" y="575"/>
                    </a:cxn>
                    <a:cxn ang="0">
                      <a:pos x="63" y="614"/>
                    </a:cxn>
                    <a:cxn ang="0">
                      <a:pos x="69" y="640"/>
                    </a:cxn>
                    <a:cxn ang="0">
                      <a:pos x="72" y="661"/>
                    </a:cxn>
                    <a:cxn ang="0">
                      <a:pos x="52" y="675"/>
                    </a:cxn>
                    <a:cxn ang="0">
                      <a:pos x="62" y="688"/>
                    </a:cxn>
                    <a:cxn ang="0">
                      <a:pos x="77" y="704"/>
                    </a:cxn>
                    <a:cxn ang="0">
                      <a:pos x="88" y="731"/>
                    </a:cxn>
                    <a:cxn ang="0">
                      <a:pos x="112" y="782"/>
                    </a:cxn>
                    <a:cxn ang="0">
                      <a:pos x="135" y="803"/>
                    </a:cxn>
                    <a:cxn ang="0">
                      <a:pos x="132" y="810"/>
                    </a:cxn>
                    <a:cxn ang="0">
                      <a:pos x="159" y="821"/>
                    </a:cxn>
                    <a:cxn ang="0">
                      <a:pos x="166" y="835"/>
                    </a:cxn>
                    <a:cxn ang="0">
                      <a:pos x="183" y="813"/>
                    </a:cxn>
                    <a:cxn ang="0">
                      <a:pos x="184" y="803"/>
                    </a:cxn>
                  </a:cxnLst>
                  <a:rect l="0" t="0" r="r" b="b"/>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4" name="Freeform 155"/>
                <p:cNvSpPr>
                  <a:spLocks/>
                </p:cNvSpPr>
                <p:nvPr/>
              </p:nvSpPr>
              <p:spPr bwMode="auto">
                <a:xfrm>
                  <a:off x="1600" y="3900"/>
                  <a:ext cx="90" cy="74"/>
                </a:xfrm>
                <a:custGeom>
                  <a:avLst/>
                  <a:gdLst/>
                  <a:ahLst/>
                  <a:cxnLst>
                    <a:cxn ang="0">
                      <a:pos x="79" y="64"/>
                    </a:cxn>
                    <a:cxn ang="0">
                      <a:pos x="68" y="66"/>
                    </a:cxn>
                    <a:cxn ang="0">
                      <a:pos x="58" y="66"/>
                    </a:cxn>
                    <a:cxn ang="0">
                      <a:pos x="50" y="66"/>
                    </a:cxn>
                    <a:cxn ang="0">
                      <a:pos x="44" y="59"/>
                    </a:cxn>
                    <a:cxn ang="0">
                      <a:pos x="38" y="47"/>
                    </a:cxn>
                    <a:cxn ang="0">
                      <a:pos x="32" y="33"/>
                    </a:cxn>
                    <a:cxn ang="0">
                      <a:pos x="27" y="14"/>
                    </a:cxn>
                    <a:cxn ang="0">
                      <a:pos x="13" y="0"/>
                    </a:cxn>
                    <a:cxn ang="0">
                      <a:pos x="11" y="20"/>
                    </a:cxn>
                    <a:cxn ang="0">
                      <a:pos x="7" y="23"/>
                    </a:cxn>
                    <a:cxn ang="0">
                      <a:pos x="2" y="26"/>
                    </a:cxn>
                    <a:cxn ang="0">
                      <a:pos x="0" y="28"/>
                    </a:cxn>
                    <a:cxn ang="0">
                      <a:pos x="2" y="31"/>
                    </a:cxn>
                    <a:cxn ang="0">
                      <a:pos x="7" y="37"/>
                    </a:cxn>
                    <a:cxn ang="0">
                      <a:pos x="11" y="42"/>
                    </a:cxn>
                    <a:cxn ang="0">
                      <a:pos x="14" y="47"/>
                    </a:cxn>
                    <a:cxn ang="0">
                      <a:pos x="16" y="49"/>
                    </a:cxn>
                    <a:cxn ang="0">
                      <a:pos x="19" y="52"/>
                    </a:cxn>
                    <a:cxn ang="0">
                      <a:pos x="23" y="52"/>
                    </a:cxn>
                    <a:cxn ang="0">
                      <a:pos x="25" y="57"/>
                    </a:cxn>
                    <a:cxn ang="0">
                      <a:pos x="27" y="60"/>
                    </a:cxn>
                    <a:cxn ang="0">
                      <a:pos x="31" y="61"/>
                    </a:cxn>
                    <a:cxn ang="0">
                      <a:pos x="33" y="63"/>
                    </a:cxn>
                    <a:cxn ang="0">
                      <a:pos x="33" y="70"/>
                    </a:cxn>
                    <a:cxn ang="0">
                      <a:pos x="35" y="74"/>
                    </a:cxn>
                    <a:cxn ang="0">
                      <a:pos x="39" y="74"/>
                    </a:cxn>
                    <a:cxn ang="0">
                      <a:pos x="44" y="74"/>
                    </a:cxn>
                    <a:cxn ang="0">
                      <a:pos x="51" y="74"/>
                    </a:cxn>
                    <a:cxn ang="0">
                      <a:pos x="57" y="73"/>
                    </a:cxn>
                    <a:cxn ang="0">
                      <a:pos x="60" y="71"/>
                    </a:cxn>
                    <a:cxn ang="0">
                      <a:pos x="66" y="73"/>
                    </a:cxn>
                    <a:cxn ang="0">
                      <a:pos x="90" y="64"/>
                    </a:cxn>
                  </a:cxnLst>
                  <a:rect l="0" t="0" r="r" b="b"/>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50" name="Group 156"/>
              <p:cNvGrpSpPr>
                <a:grpSpLocks/>
              </p:cNvGrpSpPr>
              <p:nvPr/>
            </p:nvGrpSpPr>
            <p:grpSpPr bwMode="auto">
              <a:xfrm>
                <a:off x="950" y="2227"/>
                <a:ext cx="185" cy="455"/>
                <a:chOff x="1465" y="3201"/>
                <a:chExt cx="274" cy="765"/>
              </a:xfrm>
              <a:grpFill/>
            </p:grpSpPr>
            <p:sp>
              <p:nvSpPr>
                <p:cNvPr id="352" name="Freeform 157"/>
                <p:cNvSpPr>
                  <a:spLocks/>
                </p:cNvSpPr>
                <p:nvPr/>
              </p:nvSpPr>
              <p:spPr bwMode="auto">
                <a:xfrm>
                  <a:off x="1615" y="3672"/>
                  <a:ext cx="18" cy="22"/>
                </a:xfrm>
                <a:custGeom>
                  <a:avLst/>
                  <a:gdLst/>
                  <a:ahLst/>
                  <a:cxnLst>
                    <a:cxn ang="0">
                      <a:pos x="18" y="8"/>
                    </a:cxn>
                    <a:cxn ang="0">
                      <a:pos x="7" y="0"/>
                    </a:cxn>
                    <a:cxn ang="0">
                      <a:pos x="6" y="2"/>
                    </a:cxn>
                    <a:cxn ang="0">
                      <a:pos x="5" y="3"/>
                    </a:cxn>
                    <a:cxn ang="0">
                      <a:pos x="3" y="3"/>
                    </a:cxn>
                    <a:cxn ang="0">
                      <a:pos x="1" y="6"/>
                    </a:cxn>
                    <a:cxn ang="0">
                      <a:pos x="1" y="7"/>
                    </a:cxn>
                    <a:cxn ang="0">
                      <a:pos x="0" y="8"/>
                    </a:cxn>
                    <a:cxn ang="0">
                      <a:pos x="0" y="11"/>
                    </a:cxn>
                    <a:cxn ang="0">
                      <a:pos x="0" y="13"/>
                    </a:cxn>
                    <a:cxn ang="0">
                      <a:pos x="1" y="14"/>
                    </a:cxn>
                    <a:cxn ang="0">
                      <a:pos x="1" y="15"/>
                    </a:cxn>
                    <a:cxn ang="0">
                      <a:pos x="3" y="18"/>
                    </a:cxn>
                    <a:cxn ang="0">
                      <a:pos x="5" y="19"/>
                    </a:cxn>
                    <a:cxn ang="0">
                      <a:pos x="6" y="21"/>
                    </a:cxn>
                    <a:cxn ang="0">
                      <a:pos x="7" y="22"/>
                    </a:cxn>
                    <a:cxn ang="0">
                      <a:pos x="8" y="22"/>
                    </a:cxn>
                    <a:cxn ang="0">
                      <a:pos x="10" y="22"/>
                    </a:cxn>
                    <a:cxn ang="0">
                      <a:pos x="11" y="22"/>
                    </a:cxn>
                    <a:cxn ang="0">
                      <a:pos x="12" y="22"/>
                    </a:cxn>
                    <a:cxn ang="0">
                      <a:pos x="14" y="22"/>
                    </a:cxn>
                    <a:cxn ang="0">
                      <a:pos x="15" y="22"/>
                    </a:cxn>
                    <a:cxn ang="0">
                      <a:pos x="18" y="22"/>
                    </a:cxn>
                    <a:cxn ang="0">
                      <a:pos x="18" y="19"/>
                    </a:cxn>
                    <a:cxn ang="0">
                      <a:pos x="18" y="15"/>
                    </a:cxn>
                    <a:cxn ang="0">
                      <a:pos x="18" y="14"/>
                    </a:cxn>
                    <a:cxn ang="0">
                      <a:pos x="18" y="11"/>
                    </a:cxn>
                    <a:cxn ang="0">
                      <a:pos x="18" y="10"/>
                    </a:cxn>
                    <a:cxn ang="0">
                      <a:pos x="18" y="8"/>
                    </a:cxn>
                  </a:cxnLst>
                  <a:rect l="0" t="0" r="r" b="b"/>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3" name="Freeform 158"/>
                <p:cNvSpPr>
                  <a:spLocks/>
                </p:cNvSpPr>
                <p:nvPr/>
              </p:nvSpPr>
              <p:spPr bwMode="auto">
                <a:xfrm>
                  <a:off x="1626" y="3904"/>
                  <a:ext cx="59" cy="62"/>
                </a:xfrm>
                <a:custGeom>
                  <a:avLst/>
                  <a:gdLst/>
                  <a:ahLst/>
                  <a:cxnLst>
                    <a:cxn ang="0">
                      <a:pos x="0" y="0"/>
                    </a:cxn>
                    <a:cxn ang="0">
                      <a:pos x="0" y="10"/>
                    </a:cxn>
                    <a:cxn ang="0">
                      <a:pos x="2" y="20"/>
                    </a:cxn>
                    <a:cxn ang="0">
                      <a:pos x="5" y="29"/>
                    </a:cxn>
                    <a:cxn ang="0">
                      <a:pos x="8" y="36"/>
                    </a:cxn>
                    <a:cxn ang="0">
                      <a:pos x="11" y="43"/>
                    </a:cxn>
                    <a:cxn ang="0">
                      <a:pos x="14" y="49"/>
                    </a:cxn>
                    <a:cxn ang="0">
                      <a:pos x="18" y="55"/>
                    </a:cxn>
                    <a:cxn ang="0">
                      <a:pos x="20" y="60"/>
                    </a:cxn>
                    <a:cxn ang="0">
                      <a:pos x="24" y="62"/>
                    </a:cxn>
                    <a:cxn ang="0">
                      <a:pos x="28" y="62"/>
                    </a:cxn>
                    <a:cxn ang="0">
                      <a:pos x="32" y="62"/>
                    </a:cxn>
                    <a:cxn ang="0">
                      <a:pos x="37" y="62"/>
                    </a:cxn>
                    <a:cxn ang="0">
                      <a:pos x="41" y="62"/>
                    </a:cxn>
                    <a:cxn ang="0">
                      <a:pos x="48" y="60"/>
                    </a:cxn>
                    <a:cxn ang="0">
                      <a:pos x="53" y="60"/>
                    </a:cxn>
                    <a:cxn ang="0">
                      <a:pos x="59" y="60"/>
                    </a:cxn>
                    <a:cxn ang="0">
                      <a:pos x="54" y="59"/>
                    </a:cxn>
                    <a:cxn ang="0">
                      <a:pos x="50" y="57"/>
                    </a:cxn>
                    <a:cxn ang="0">
                      <a:pos x="46" y="56"/>
                    </a:cxn>
                    <a:cxn ang="0">
                      <a:pos x="40" y="53"/>
                    </a:cxn>
                    <a:cxn ang="0">
                      <a:pos x="32" y="45"/>
                    </a:cxn>
                    <a:cxn ang="0">
                      <a:pos x="24" y="38"/>
                    </a:cxn>
                    <a:cxn ang="0">
                      <a:pos x="16" y="29"/>
                    </a:cxn>
                    <a:cxn ang="0">
                      <a:pos x="9" y="20"/>
                    </a:cxn>
                    <a:cxn ang="0">
                      <a:pos x="5" y="10"/>
                    </a:cxn>
                    <a:cxn ang="0">
                      <a:pos x="2" y="3"/>
                    </a:cxn>
                    <a:cxn ang="0">
                      <a:pos x="0" y="0"/>
                    </a:cxn>
                  </a:cxnLst>
                  <a:rect l="0" t="0" r="r" b="b"/>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4" name="Freeform 159"/>
                <p:cNvSpPr>
                  <a:spLocks/>
                </p:cNvSpPr>
                <p:nvPr/>
              </p:nvSpPr>
              <p:spPr bwMode="auto">
                <a:xfrm>
                  <a:off x="1465" y="3201"/>
                  <a:ext cx="274" cy="705"/>
                </a:xfrm>
                <a:custGeom>
                  <a:avLst/>
                  <a:gdLst/>
                  <a:ahLst/>
                  <a:cxnLst>
                    <a:cxn ang="0">
                      <a:pos x="259" y="141"/>
                    </a:cxn>
                    <a:cxn ang="0">
                      <a:pos x="274" y="116"/>
                    </a:cxn>
                    <a:cxn ang="0">
                      <a:pos x="274" y="95"/>
                    </a:cxn>
                    <a:cxn ang="0">
                      <a:pos x="267" y="84"/>
                    </a:cxn>
                    <a:cxn ang="0">
                      <a:pos x="263" y="91"/>
                    </a:cxn>
                    <a:cxn ang="0">
                      <a:pos x="242" y="127"/>
                    </a:cxn>
                    <a:cxn ang="0">
                      <a:pos x="201" y="126"/>
                    </a:cxn>
                    <a:cxn ang="0">
                      <a:pos x="200" y="94"/>
                    </a:cxn>
                    <a:cxn ang="0">
                      <a:pos x="179" y="60"/>
                    </a:cxn>
                    <a:cxn ang="0">
                      <a:pos x="126" y="26"/>
                    </a:cxn>
                    <a:cxn ang="0">
                      <a:pos x="108" y="2"/>
                    </a:cxn>
                    <a:cxn ang="0">
                      <a:pos x="83" y="21"/>
                    </a:cxn>
                    <a:cxn ang="0">
                      <a:pos x="63" y="3"/>
                    </a:cxn>
                    <a:cxn ang="0">
                      <a:pos x="35" y="19"/>
                    </a:cxn>
                    <a:cxn ang="0">
                      <a:pos x="16" y="55"/>
                    </a:cxn>
                    <a:cxn ang="0">
                      <a:pos x="15" y="90"/>
                    </a:cxn>
                    <a:cxn ang="0">
                      <a:pos x="13" y="131"/>
                    </a:cxn>
                    <a:cxn ang="0">
                      <a:pos x="0" y="184"/>
                    </a:cxn>
                    <a:cxn ang="0">
                      <a:pos x="1" y="229"/>
                    </a:cxn>
                    <a:cxn ang="0">
                      <a:pos x="26" y="279"/>
                    </a:cxn>
                    <a:cxn ang="0">
                      <a:pos x="21" y="293"/>
                    </a:cxn>
                    <a:cxn ang="0">
                      <a:pos x="26" y="294"/>
                    </a:cxn>
                    <a:cxn ang="0">
                      <a:pos x="21" y="314"/>
                    </a:cxn>
                    <a:cxn ang="0">
                      <a:pos x="25" y="328"/>
                    </a:cxn>
                    <a:cxn ang="0">
                      <a:pos x="21" y="344"/>
                    </a:cxn>
                    <a:cxn ang="0">
                      <a:pos x="23" y="372"/>
                    </a:cxn>
                    <a:cxn ang="0">
                      <a:pos x="28" y="407"/>
                    </a:cxn>
                    <a:cxn ang="0">
                      <a:pos x="25" y="449"/>
                    </a:cxn>
                    <a:cxn ang="0">
                      <a:pos x="57" y="524"/>
                    </a:cxn>
                    <a:cxn ang="0">
                      <a:pos x="66" y="570"/>
                    </a:cxn>
                    <a:cxn ang="0">
                      <a:pos x="70" y="596"/>
                    </a:cxn>
                    <a:cxn ang="0">
                      <a:pos x="67" y="614"/>
                    </a:cxn>
                    <a:cxn ang="0">
                      <a:pos x="66" y="628"/>
                    </a:cxn>
                    <a:cxn ang="0">
                      <a:pos x="62" y="652"/>
                    </a:cxn>
                    <a:cxn ang="0">
                      <a:pos x="104" y="691"/>
                    </a:cxn>
                    <a:cxn ang="0">
                      <a:pos x="136" y="705"/>
                    </a:cxn>
                    <a:cxn ang="0">
                      <a:pos x="137" y="675"/>
                    </a:cxn>
                    <a:cxn ang="0">
                      <a:pos x="143" y="662"/>
                    </a:cxn>
                    <a:cxn ang="0">
                      <a:pos x="147" y="627"/>
                    </a:cxn>
                    <a:cxn ang="0">
                      <a:pos x="160" y="618"/>
                    </a:cxn>
                    <a:cxn ang="0">
                      <a:pos x="126" y="572"/>
                    </a:cxn>
                    <a:cxn ang="0">
                      <a:pos x="137" y="545"/>
                    </a:cxn>
                    <a:cxn ang="0">
                      <a:pos x="149" y="525"/>
                    </a:cxn>
                    <a:cxn ang="0">
                      <a:pos x="145" y="484"/>
                    </a:cxn>
                    <a:cxn ang="0">
                      <a:pos x="132" y="446"/>
                    </a:cxn>
                    <a:cxn ang="0">
                      <a:pos x="162" y="454"/>
                    </a:cxn>
                    <a:cxn ang="0">
                      <a:pos x="176" y="445"/>
                    </a:cxn>
                    <a:cxn ang="0">
                      <a:pos x="175" y="429"/>
                    </a:cxn>
                    <a:cxn ang="0">
                      <a:pos x="170" y="415"/>
                    </a:cxn>
                    <a:cxn ang="0">
                      <a:pos x="175" y="400"/>
                    </a:cxn>
                    <a:cxn ang="0">
                      <a:pos x="224" y="396"/>
                    </a:cxn>
                    <a:cxn ang="0">
                      <a:pos x="253" y="358"/>
                    </a:cxn>
                    <a:cxn ang="0">
                      <a:pos x="246" y="339"/>
                    </a:cxn>
                    <a:cxn ang="0">
                      <a:pos x="243" y="326"/>
                    </a:cxn>
                    <a:cxn ang="0">
                      <a:pos x="226" y="308"/>
                    </a:cxn>
                    <a:cxn ang="0">
                      <a:pos x="217" y="229"/>
                    </a:cxn>
                    <a:cxn ang="0">
                      <a:pos x="225" y="194"/>
                    </a:cxn>
                  </a:cxnLst>
                  <a:rect l="0" t="0" r="r" b="b"/>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351" name="Freeform 160"/>
              <p:cNvSpPr>
                <a:spLocks/>
              </p:cNvSpPr>
              <p:nvPr/>
            </p:nvSpPr>
            <p:spPr bwMode="auto">
              <a:xfrm>
                <a:off x="877" y="1852"/>
                <a:ext cx="462" cy="528"/>
              </a:xfrm>
              <a:custGeom>
                <a:avLst/>
                <a:gdLst/>
                <a:ahLst/>
                <a:cxnLst>
                  <a:cxn ang="0">
                    <a:pos x="140" y="346"/>
                  </a:cxn>
                  <a:cxn ang="0">
                    <a:pos x="158" y="392"/>
                  </a:cxn>
                  <a:cxn ang="0">
                    <a:pos x="220" y="426"/>
                  </a:cxn>
                  <a:cxn ang="0">
                    <a:pos x="246" y="465"/>
                  </a:cxn>
                  <a:cxn ang="0">
                    <a:pos x="263" y="501"/>
                  </a:cxn>
                  <a:cxn ang="0">
                    <a:pos x="295" y="536"/>
                  </a:cxn>
                  <a:cxn ang="0">
                    <a:pos x="291" y="579"/>
                  </a:cxn>
                  <a:cxn ang="0">
                    <a:pos x="301" y="603"/>
                  </a:cxn>
                  <a:cxn ang="0">
                    <a:pos x="319" y="639"/>
                  </a:cxn>
                  <a:cxn ang="0">
                    <a:pos x="356" y="660"/>
                  </a:cxn>
                  <a:cxn ang="0">
                    <a:pos x="374" y="715"/>
                  </a:cxn>
                  <a:cxn ang="0">
                    <a:pos x="381" y="737"/>
                  </a:cxn>
                  <a:cxn ang="0">
                    <a:pos x="366" y="772"/>
                  </a:cxn>
                  <a:cxn ang="0">
                    <a:pos x="340" y="829"/>
                  </a:cxn>
                  <a:cxn ang="0">
                    <a:pos x="372" y="847"/>
                  </a:cxn>
                  <a:cxn ang="0">
                    <a:pos x="420" y="886"/>
                  </a:cxn>
                  <a:cxn ang="0">
                    <a:pos x="441" y="838"/>
                  </a:cxn>
                  <a:cxn ang="0">
                    <a:pos x="463" y="792"/>
                  </a:cxn>
                  <a:cxn ang="0">
                    <a:pos x="462" y="737"/>
                  </a:cxn>
                  <a:cxn ang="0">
                    <a:pos x="502" y="675"/>
                  </a:cxn>
                  <a:cxn ang="0">
                    <a:pos x="542" y="651"/>
                  </a:cxn>
                  <a:cxn ang="0">
                    <a:pos x="575" y="650"/>
                  </a:cxn>
                  <a:cxn ang="0">
                    <a:pos x="602" y="587"/>
                  </a:cxn>
                  <a:cxn ang="0">
                    <a:pos x="616" y="527"/>
                  </a:cxn>
                  <a:cxn ang="0">
                    <a:pos x="619" y="488"/>
                  </a:cxn>
                  <a:cxn ang="0">
                    <a:pos x="614" y="426"/>
                  </a:cxn>
                  <a:cxn ang="0">
                    <a:pos x="641" y="382"/>
                  </a:cxn>
                  <a:cxn ang="0">
                    <a:pos x="685" y="292"/>
                  </a:cxn>
                  <a:cxn ang="0">
                    <a:pos x="664" y="231"/>
                  </a:cxn>
                  <a:cxn ang="0">
                    <a:pos x="614" y="191"/>
                  </a:cxn>
                  <a:cxn ang="0">
                    <a:pos x="575" y="177"/>
                  </a:cxn>
                  <a:cxn ang="0">
                    <a:pos x="540" y="172"/>
                  </a:cxn>
                  <a:cxn ang="0">
                    <a:pos x="513" y="181"/>
                  </a:cxn>
                  <a:cxn ang="0">
                    <a:pos x="512" y="161"/>
                  </a:cxn>
                  <a:cxn ang="0">
                    <a:pos x="493" y="142"/>
                  </a:cxn>
                  <a:cxn ang="0">
                    <a:pos x="460" y="125"/>
                  </a:cxn>
                  <a:cxn ang="0">
                    <a:pos x="425" y="159"/>
                  </a:cxn>
                  <a:cxn ang="0">
                    <a:pos x="389" y="142"/>
                  </a:cxn>
                  <a:cxn ang="0">
                    <a:pos x="395" y="117"/>
                  </a:cxn>
                  <a:cxn ang="0">
                    <a:pos x="414" y="80"/>
                  </a:cxn>
                  <a:cxn ang="0">
                    <a:pos x="401" y="58"/>
                  </a:cxn>
                  <a:cxn ang="0">
                    <a:pos x="376" y="50"/>
                  </a:cxn>
                  <a:cxn ang="0">
                    <a:pos x="322" y="60"/>
                  </a:cxn>
                  <a:cxn ang="0">
                    <a:pos x="306" y="68"/>
                  </a:cxn>
                  <a:cxn ang="0">
                    <a:pos x="276" y="82"/>
                  </a:cxn>
                  <a:cxn ang="0">
                    <a:pos x="245" y="51"/>
                  </a:cxn>
                  <a:cxn ang="0">
                    <a:pos x="249" y="21"/>
                  </a:cxn>
                  <a:cxn ang="0">
                    <a:pos x="226" y="7"/>
                  </a:cxn>
                  <a:cxn ang="0">
                    <a:pos x="199" y="25"/>
                  </a:cxn>
                  <a:cxn ang="0">
                    <a:pos x="169" y="23"/>
                  </a:cxn>
                  <a:cxn ang="0">
                    <a:pos x="175" y="65"/>
                  </a:cxn>
                  <a:cxn ang="0">
                    <a:pos x="134" y="99"/>
                  </a:cxn>
                  <a:cxn ang="0">
                    <a:pos x="93" y="75"/>
                  </a:cxn>
                  <a:cxn ang="0">
                    <a:pos x="73" y="90"/>
                  </a:cxn>
                  <a:cxn ang="0">
                    <a:pos x="62" y="107"/>
                  </a:cxn>
                  <a:cxn ang="0">
                    <a:pos x="75" y="142"/>
                  </a:cxn>
                  <a:cxn ang="0">
                    <a:pos x="56" y="213"/>
                  </a:cxn>
                  <a:cxn ang="0">
                    <a:pos x="33" y="217"/>
                  </a:cxn>
                  <a:cxn ang="0">
                    <a:pos x="20" y="235"/>
                  </a:cxn>
                  <a:cxn ang="0">
                    <a:pos x="7" y="318"/>
                  </a:cxn>
                  <a:cxn ang="0">
                    <a:pos x="48" y="342"/>
                  </a:cxn>
                  <a:cxn ang="0">
                    <a:pos x="61" y="374"/>
                  </a:cxn>
                </a:cxnLst>
                <a:rect l="0" t="0" r="r" b="b"/>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1" name="Group 161"/>
            <p:cNvGrpSpPr>
              <a:grpSpLocks/>
            </p:cNvGrpSpPr>
            <p:nvPr/>
          </p:nvGrpSpPr>
          <p:grpSpPr bwMode="auto">
            <a:xfrm>
              <a:off x="2193943" y="1945731"/>
              <a:ext cx="2603163" cy="1593992"/>
              <a:chOff x="101" y="835"/>
              <a:chExt cx="1212" cy="742"/>
            </a:xfrm>
            <a:solidFill>
              <a:schemeClr val="accent4">
                <a:lumMod val="50000"/>
              </a:schemeClr>
            </a:solidFill>
          </p:grpSpPr>
          <p:grpSp>
            <p:nvGrpSpPr>
              <p:cNvPr id="263" name="Group 162"/>
              <p:cNvGrpSpPr>
                <a:grpSpLocks/>
              </p:cNvGrpSpPr>
              <p:nvPr/>
            </p:nvGrpSpPr>
            <p:grpSpPr bwMode="auto">
              <a:xfrm>
                <a:off x="383" y="1236"/>
                <a:ext cx="659" cy="341"/>
                <a:chOff x="624" y="1536"/>
                <a:chExt cx="978" cy="572"/>
              </a:xfrm>
              <a:grpFill/>
            </p:grpSpPr>
            <p:sp>
              <p:nvSpPr>
                <p:cNvPr id="321" name="Freeform 163"/>
                <p:cNvSpPr>
                  <a:spLocks/>
                </p:cNvSpPr>
                <p:nvPr/>
              </p:nvSpPr>
              <p:spPr bwMode="auto">
                <a:xfrm>
                  <a:off x="1449" y="1724"/>
                  <a:ext cx="36" cy="18"/>
                </a:xfrm>
                <a:custGeom>
                  <a:avLst/>
                  <a:gdLst/>
                  <a:ahLst/>
                  <a:cxnLst>
                    <a:cxn ang="0">
                      <a:pos x="0" y="18"/>
                    </a:cxn>
                    <a:cxn ang="0">
                      <a:pos x="17" y="18"/>
                    </a:cxn>
                    <a:cxn ang="0">
                      <a:pos x="20" y="15"/>
                    </a:cxn>
                    <a:cxn ang="0">
                      <a:pos x="23" y="14"/>
                    </a:cxn>
                    <a:cxn ang="0">
                      <a:pos x="26" y="11"/>
                    </a:cxn>
                    <a:cxn ang="0">
                      <a:pos x="29" y="10"/>
                    </a:cxn>
                    <a:cxn ang="0">
                      <a:pos x="31" y="8"/>
                    </a:cxn>
                    <a:cxn ang="0">
                      <a:pos x="33" y="7"/>
                    </a:cxn>
                    <a:cxn ang="0">
                      <a:pos x="35" y="3"/>
                    </a:cxn>
                    <a:cxn ang="0">
                      <a:pos x="36" y="0"/>
                    </a:cxn>
                    <a:cxn ang="0">
                      <a:pos x="33" y="0"/>
                    </a:cxn>
                    <a:cxn ang="0">
                      <a:pos x="28" y="0"/>
                    </a:cxn>
                    <a:cxn ang="0">
                      <a:pos x="22" y="2"/>
                    </a:cxn>
                    <a:cxn ang="0">
                      <a:pos x="16" y="3"/>
                    </a:cxn>
                    <a:cxn ang="0">
                      <a:pos x="10" y="6"/>
                    </a:cxn>
                    <a:cxn ang="0">
                      <a:pos x="4" y="8"/>
                    </a:cxn>
                    <a:cxn ang="0">
                      <a:pos x="1" y="14"/>
                    </a:cxn>
                    <a:cxn ang="0">
                      <a:pos x="0" y="18"/>
                    </a:cxn>
                  </a:cxnLst>
                  <a:rect l="0" t="0" r="r" b="b"/>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2" name="Freeform 164"/>
                <p:cNvSpPr>
                  <a:spLocks/>
                </p:cNvSpPr>
                <p:nvPr/>
              </p:nvSpPr>
              <p:spPr bwMode="auto">
                <a:xfrm>
                  <a:off x="624" y="1536"/>
                  <a:ext cx="978" cy="572"/>
                </a:xfrm>
                <a:custGeom>
                  <a:avLst/>
                  <a:gdLst/>
                  <a:ahLst/>
                  <a:cxnLst>
                    <a:cxn ang="0">
                      <a:pos x="900" y="137"/>
                    </a:cxn>
                    <a:cxn ang="0">
                      <a:pos x="886" y="174"/>
                    </a:cxn>
                    <a:cxn ang="0">
                      <a:pos x="890" y="180"/>
                    </a:cxn>
                    <a:cxn ang="0">
                      <a:pos x="828" y="194"/>
                    </a:cxn>
                    <a:cxn ang="0">
                      <a:pos x="803" y="241"/>
                    </a:cxn>
                    <a:cxn ang="0">
                      <a:pos x="798" y="226"/>
                    </a:cxn>
                    <a:cxn ang="0">
                      <a:pos x="794" y="252"/>
                    </a:cxn>
                    <a:cxn ang="0">
                      <a:pos x="780" y="261"/>
                    </a:cxn>
                    <a:cxn ang="0">
                      <a:pos x="772" y="248"/>
                    </a:cxn>
                    <a:cxn ang="0">
                      <a:pos x="766" y="263"/>
                    </a:cxn>
                    <a:cxn ang="0">
                      <a:pos x="762" y="286"/>
                    </a:cxn>
                    <a:cxn ang="0">
                      <a:pos x="767" y="291"/>
                    </a:cxn>
                    <a:cxn ang="0">
                      <a:pos x="756" y="327"/>
                    </a:cxn>
                    <a:cxn ang="0">
                      <a:pos x="693" y="387"/>
                    </a:cxn>
                    <a:cxn ang="0">
                      <a:pos x="651" y="444"/>
                    </a:cxn>
                    <a:cxn ang="0">
                      <a:pos x="652" y="483"/>
                    </a:cxn>
                    <a:cxn ang="0">
                      <a:pos x="648" y="564"/>
                    </a:cxn>
                    <a:cxn ang="0">
                      <a:pos x="624" y="543"/>
                    </a:cxn>
                    <a:cxn ang="0">
                      <a:pos x="614" y="504"/>
                    </a:cxn>
                    <a:cxn ang="0">
                      <a:pos x="607" y="464"/>
                    </a:cxn>
                    <a:cxn ang="0">
                      <a:pos x="578" y="458"/>
                    </a:cxn>
                    <a:cxn ang="0">
                      <a:pos x="538" y="450"/>
                    </a:cxn>
                    <a:cxn ang="0">
                      <a:pos x="496" y="450"/>
                    </a:cxn>
                    <a:cxn ang="0">
                      <a:pos x="497" y="476"/>
                    </a:cxn>
                    <a:cxn ang="0">
                      <a:pos x="469" y="471"/>
                    </a:cxn>
                    <a:cxn ang="0">
                      <a:pos x="439" y="464"/>
                    </a:cxn>
                    <a:cxn ang="0">
                      <a:pos x="358" y="522"/>
                    </a:cxn>
                    <a:cxn ang="0">
                      <a:pos x="336" y="542"/>
                    </a:cxn>
                    <a:cxn ang="0">
                      <a:pos x="308" y="462"/>
                    </a:cxn>
                    <a:cxn ang="0">
                      <a:pos x="272" y="478"/>
                    </a:cxn>
                    <a:cxn ang="0">
                      <a:pos x="243" y="426"/>
                    </a:cxn>
                    <a:cxn ang="0">
                      <a:pos x="193" y="422"/>
                    </a:cxn>
                    <a:cxn ang="0">
                      <a:pos x="87" y="392"/>
                    </a:cxn>
                    <a:cxn ang="0">
                      <a:pos x="54" y="385"/>
                    </a:cxn>
                    <a:cxn ang="0">
                      <a:pos x="15" y="352"/>
                    </a:cxn>
                    <a:cxn ang="0">
                      <a:pos x="9" y="312"/>
                    </a:cxn>
                    <a:cxn ang="0">
                      <a:pos x="9" y="256"/>
                    </a:cxn>
                    <a:cxn ang="0">
                      <a:pos x="0" y="254"/>
                    </a:cxn>
                    <a:cxn ang="0">
                      <a:pos x="1" y="212"/>
                    </a:cxn>
                    <a:cxn ang="0">
                      <a:pos x="66" y="98"/>
                    </a:cxn>
                    <a:cxn ang="0">
                      <a:pos x="84" y="38"/>
                    </a:cxn>
                    <a:cxn ang="0">
                      <a:pos x="109" y="31"/>
                    </a:cxn>
                    <a:cxn ang="0">
                      <a:pos x="110" y="53"/>
                    </a:cxn>
                    <a:cxn ang="0">
                      <a:pos x="561" y="6"/>
                    </a:cxn>
                    <a:cxn ang="0">
                      <a:pos x="578" y="20"/>
                    </a:cxn>
                    <a:cxn ang="0">
                      <a:pos x="597" y="23"/>
                    </a:cxn>
                    <a:cxn ang="0">
                      <a:pos x="617" y="25"/>
                    </a:cxn>
                    <a:cxn ang="0">
                      <a:pos x="647" y="34"/>
                    </a:cxn>
                    <a:cxn ang="0">
                      <a:pos x="670" y="14"/>
                    </a:cxn>
                    <a:cxn ang="0">
                      <a:pos x="703" y="42"/>
                    </a:cxn>
                    <a:cxn ang="0">
                      <a:pos x="714" y="76"/>
                    </a:cxn>
                    <a:cxn ang="0">
                      <a:pos x="760" y="87"/>
                    </a:cxn>
                    <a:cxn ang="0">
                      <a:pos x="748" y="115"/>
                    </a:cxn>
                    <a:cxn ang="0">
                      <a:pos x="732" y="103"/>
                    </a:cxn>
                    <a:cxn ang="0">
                      <a:pos x="711" y="149"/>
                    </a:cxn>
                    <a:cxn ang="0">
                      <a:pos x="705" y="164"/>
                    </a:cxn>
                    <a:cxn ang="0">
                      <a:pos x="748" y="159"/>
                    </a:cxn>
                    <a:cxn ang="0">
                      <a:pos x="821" y="124"/>
                    </a:cxn>
                    <a:cxn ang="0">
                      <a:pos x="923" y="84"/>
                    </a:cxn>
                    <a:cxn ang="0">
                      <a:pos x="965" y="46"/>
                    </a:cxn>
                    <a:cxn ang="0">
                      <a:pos x="972" y="64"/>
                    </a:cxn>
                  </a:cxnLst>
                  <a:rect l="0" t="0" r="r" b="b"/>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64" name="Group 165"/>
              <p:cNvGrpSpPr>
                <a:grpSpLocks/>
              </p:cNvGrpSpPr>
              <p:nvPr/>
            </p:nvGrpSpPr>
            <p:grpSpPr bwMode="auto">
              <a:xfrm>
                <a:off x="101" y="966"/>
                <a:ext cx="433" cy="206"/>
                <a:chOff x="185" y="828"/>
                <a:chExt cx="642" cy="346"/>
              </a:xfrm>
              <a:grpFill/>
            </p:grpSpPr>
            <p:sp>
              <p:nvSpPr>
                <p:cNvPr id="310" name="Freeform 166"/>
                <p:cNvSpPr>
                  <a:spLocks/>
                </p:cNvSpPr>
                <p:nvPr/>
              </p:nvSpPr>
              <p:spPr bwMode="auto">
                <a:xfrm>
                  <a:off x="672" y="1115"/>
                  <a:ext cx="10" cy="17"/>
                </a:xfrm>
                <a:custGeom>
                  <a:avLst/>
                  <a:gdLst/>
                  <a:ahLst/>
                  <a:cxnLst>
                    <a:cxn ang="0">
                      <a:pos x="4" y="17"/>
                    </a:cxn>
                    <a:cxn ang="0">
                      <a:pos x="6" y="17"/>
                    </a:cxn>
                    <a:cxn ang="0">
                      <a:pos x="8" y="16"/>
                    </a:cxn>
                    <a:cxn ang="0">
                      <a:pos x="9" y="16"/>
                    </a:cxn>
                    <a:cxn ang="0">
                      <a:pos x="9" y="15"/>
                    </a:cxn>
                    <a:cxn ang="0">
                      <a:pos x="10" y="12"/>
                    </a:cxn>
                    <a:cxn ang="0">
                      <a:pos x="10" y="11"/>
                    </a:cxn>
                    <a:cxn ang="0">
                      <a:pos x="10" y="9"/>
                    </a:cxn>
                    <a:cxn ang="0">
                      <a:pos x="10" y="8"/>
                    </a:cxn>
                    <a:cxn ang="0">
                      <a:pos x="9" y="8"/>
                    </a:cxn>
                    <a:cxn ang="0">
                      <a:pos x="8" y="7"/>
                    </a:cxn>
                    <a:cxn ang="0">
                      <a:pos x="6" y="5"/>
                    </a:cxn>
                    <a:cxn ang="0">
                      <a:pos x="4" y="3"/>
                    </a:cxn>
                    <a:cxn ang="0">
                      <a:pos x="3" y="2"/>
                    </a:cxn>
                    <a:cxn ang="0">
                      <a:pos x="1" y="2"/>
                    </a:cxn>
                    <a:cxn ang="0">
                      <a:pos x="0" y="0"/>
                    </a:cxn>
                    <a:cxn ang="0">
                      <a:pos x="0" y="2"/>
                    </a:cxn>
                    <a:cxn ang="0">
                      <a:pos x="0" y="3"/>
                    </a:cxn>
                    <a:cxn ang="0">
                      <a:pos x="0" y="5"/>
                    </a:cxn>
                    <a:cxn ang="0">
                      <a:pos x="0" y="7"/>
                    </a:cxn>
                    <a:cxn ang="0">
                      <a:pos x="0" y="8"/>
                    </a:cxn>
                    <a:cxn ang="0">
                      <a:pos x="0" y="9"/>
                    </a:cxn>
                    <a:cxn ang="0">
                      <a:pos x="0" y="11"/>
                    </a:cxn>
                    <a:cxn ang="0">
                      <a:pos x="0" y="12"/>
                    </a:cxn>
                    <a:cxn ang="0">
                      <a:pos x="1" y="15"/>
                    </a:cxn>
                    <a:cxn ang="0">
                      <a:pos x="1" y="16"/>
                    </a:cxn>
                    <a:cxn ang="0">
                      <a:pos x="3" y="16"/>
                    </a:cxn>
                    <a:cxn ang="0">
                      <a:pos x="4" y="17"/>
                    </a:cxn>
                  </a:cxnLst>
                  <a:rect l="0" t="0" r="r" b="b"/>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1" name="Freeform 167"/>
                <p:cNvSpPr>
                  <a:spLocks/>
                </p:cNvSpPr>
                <p:nvPr/>
              </p:nvSpPr>
              <p:spPr bwMode="auto">
                <a:xfrm>
                  <a:off x="667" y="1087"/>
                  <a:ext cx="21" cy="20"/>
                </a:xfrm>
                <a:custGeom>
                  <a:avLst/>
                  <a:gdLst/>
                  <a:ahLst/>
                  <a:cxnLst>
                    <a:cxn ang="0">
                      <a:pos x="17" y="0"/>
                    </a:cxn>
                    <a:cxn ang="0">
                      <a:pos x="14" y="2"/>
                    </a:cxn>
                    <a:cxn ang="0">
                      <a:pos x="12" y="3"/>
                    </a:cxn>
                    <a:cxn ang="0">
                      <a:pos x="9" y="7"/>
                    </a:cxn>
                    <a:cxn ang="0">
                      <a:pos x="8" y="8"/>
                    </a:cxn>
                    <a:cxn ang="0">
                      <a:pos x="6" y="11"/>
                    </a:cxn>
                    <a:cxn ang="0">
                      <a:pos x="4" y="14"/>
                    </a:cxn>
                    <a:cxn ang="0">
                      <a:pos x="1" y="18"/>
                    </a:cxn>
                    <a:cxn ang="0">
                      <a:pos x="0" y="20"/>
                    </a:cxn>
                    <a:cxn ang="0">
                      <a:pos x="7" y="20"/>
                    </a:cxn>
                    <a:cxn ang="0">
                      <a:pos x="9" y="19"/>
                    </a:cxn>
                    <a:cxn ang="0">
                      <a:pos x="12" y="16"/>
                    </a:cxn>
                    <a:cxn ang="0">
                      <a:pos x="13" y="14"/>
                    </a:cxn>
                    <a:cxn ang="0">
                      <a:pos x="14" y="12"/>
                    </a:cxn>
                    <a:cxn ang="0">
                      <a:pos x="15" y="11"/>
                    </a:cxn>
                    <a:cxn ang="0">
                      <a:pos x="17" y="10"/>
                    </a:cxn>
                    <a:cxn ang="0">
                      <a:pos x="19" y="8"/>
                    </a:cxn>
                    <a:cxn ang="0">
                      <a:pos x="21" y="7"/>
                    </a:cxn>
                    <a:cxn ang="0">
                      <a:pos x="17" y="0"/>
                    </a:cxn>
                  </a:cxnLst>
                  <a:rect l="0" t="0" r="r" b="b"/>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2" name="Freeform 168"/>
                <p:cNvSpPr>
                  <a:spLocks/>
                </p:cNvSpPr>
                <p:nvPr/>
              </p:nvSpPr>
              <p:spPr bwMode="auto">
                <a:xfrm>
                  <a:off x="662" y="1111"/>
                  <a:ext cx="13" cy="12"/>
                </a:xfrm>
                <a:custGeom>
                  <a:avLst/>
                  <a:gdLst/>
                  <a:ahLst/>
                  <a:cxnLst>
                    <a:cxn ang="0">
                      <a:pos x="0" y="0"/>
                    </a:cxn>
                    <a:cxn ang="0">
                      <a:pos x="0" y="4"/>
                    </a:cxn>
                    <a:cxn ang="0">
                      <a:pos x="0" y="7"/>
                    </a:cxn>
                    <a:cxn ang="0">
                      <a:pos x="1" y="8"/>
                    </a:cxn>
                    <a:cxn ang="0">
                      <a:pos x="4" y="10"/>
                    </a:cxn>
                    <a:cxn ang="0">
                      <a:pos x="5" y="10"/>
                    </a:cxn>
                    <a:cxn ang="0">
                      <a:pos x="7" y="12"/>
                    </a:cxn>
                    <a:cxn ang="0">
                      <a:pos x="11" y="12"/>
                    </a:cxn>
                    <a:cxn ang="0">
                      <a:pos x="13" y="12"/>
                    </a:cxn>
                    <a:cxn ang="0">
                      <a:pos x="13" y="0"/>
                    </a:cxn>
                    <a:cxn ang="0">
                      <a:pos x="0" y="0"/>
                    </a:cxn>
                  </a:cxnLst>
                  <a:rect l="0" t="0" r="r" b="b"/>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3" name="Freeform 169"/>
                <p:cNvSpPr>
                  <a:spLocks/>
                </p:cNvSpPr>
                <p:nvPr/>
              </p:nvSpPr>
              <p:spPr bwMode="auto">
                <a:xfrm>
                  <a:off x="678" y="1125"/>
                  <a:ext cx="17" cy="30"/>
                </a:xfrm>
                <a:custGeom>
                  <a:avLst/>
                  <a:gdLst/>
                  <a:ahLst/>
                  <a:cxnLst>
                    <a:cxn ang="0">
                      <a:pos x="0" y="13"/>
                    </a:cxn>
                    <a:cxn ang="0">
                      <a:pos x="0" y="16"/>
                    </a:cxn>
                    <a:cxn ang="0">
                      <a:pos x="1" y="19"/>
                    </a:cxn>
                    <a:cxn ang="0">
                      <a:pos x="1" y="20"/>
                    </a:cxn>
                    <a:cxn ang="0">
                      <a:pos x="2" y="23"/>
                    </a:cxn>
                    <a:cxn ang="0">
                      <a:pos x="3" y="24"/>
                    </a:cxn>
                    <a:cxn ang="0">
                      <a:pos x="5" y="27"/>
                    </a:cxn>
                    <a:cxn ang="0">
                      <a:pos x="7" y="28"/>
                    </a:cxn>
                    <a:cxn ang="0">
                      <a:pos x="7" y="30"/>
                    </a:cxn>
                    <a:cxn ang="0">
                      <a:pos x="17" y="30"/>
                    </a:cxn>
                    <a:cxn ang="0">
                      <a:pos x="17" y="0"/>
                    </a:cxn>
                    <a:cxn ang="0">
                      <a:pos x="14" y="1"/>
                    </a:cxn>
                    <a:cxn ang="0">
                      <a:pos x="10" y="3"/>
                    </a:cxn>
                    <a:cxn ang="0">
                      <a:pos x="7" y="4"/>
                    </a:cxn>
                    <a:cxn ang="0">
                      <a:pos x="5" y="5"/>
                    </a:cxn>
                    <a:cxn ang="0">
                      <a:pos x="2" y="8"/>
                    </a:cxn>
                    <a:cxn ang="0">
                      <a:pos x="1" y="11"/>
                    </a:cxn>
                    <a:cxn ang="0">
                      <a:pos x="0" y="12"/>
                    </a:cxn>
                    <a:cxn ang="0">
                      <a:pos x="0" y="13"/>
                    </a:cxn>
                  </a:cxnLst>
                  <a:rect l="0" t="0" r="r" b="b"/>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4" name="Freeform 170"/>
                <p:cNvSpPr>
                  <a:spLocks/>
                </p:cNvSpPr>
                <p:nvPr/>
              </p:nvSpPr>
              <p:spPr bwMode="auto">
                <a:xfrm>
                  <a:off x="684" y="1100"/>
                  <a:ext cx="6" cy="14"/>
                </a:xfrm>
                <a:custGeom>
                  <a:avLst/>
                  <a:gdLst/>
                  <a:ahLst/>
                  <a:cxnLst>
                    <a:cxn ang="0">
                      <a:pos x="0" y="0"/>
                    </a:cxn>
                    <a:cxn ang="0">
                      <a:pos x="0" y="14"/>
                    </a:cxn>
                    <a:cxn ang="0">
                      <a:pos x="2" y="14"/>
                    </a:cxn>
                    <a:cxn ang="0">
                      <a:pos x="3" y="14"/>
                    </a:cxn>
                    <a:cxn ang="0">
                      <a:pos x="5" y="14"/>
                    </a:cxn>
                    <a:cxn ang="0">
                      <a:pos x="6" y="14"/>
                    </a:cxn>
                    <a:cxn ang="0">
                      <a:pos x="6" y="0"/>
                    </a:cxn>
                    <a:cxn ang="0">
                      <a:pos x="0" y="0"/>
                    </a:cxn>
                  </a:cxnLst>
                  <a:rect l="0" t="0" r="r" b="b"/>
                  <a:pathLst>
                    <a:path w="6" h="14">
                      <a:moveTo>
                        <a:pt x="0" y="0"/>
                      </a:moveTo>
                      <a:lnTo>
                        <a:pt x="0" y="14"/>
                      </a:lnTo>
                      <a:lnTo>
                        <a:pt x="2" y="14"/>
                      </a:lnTo>
                      <a:lnTo>
                        <a:pt x="3" y="14"/>
                      </a:lnTo>
                      <a:lnTo>
                        <a:pt x="5" y="14"/>
                      </a:lnTo>
                      <a:lnTo>
                        <a:pt x="6" y="14"/>
                      </a:lnTo>
                      <a:lnTo>
                        <a:pt x="6"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5" name="Freeform 171"/>
                <p:cNvSpPr>
                  <a:spLocks/>
                </p:cNvSpPr>
                <p:nvPr/>
              </p:nvSpPr>
              <p:spPr bwMode="auto">
                <a:xfrm>
                  <a:off x="250" y="1156"/>
                  <a:ext cx="18" cy="11"/>
                </a:xfrm>
                <a:custGeom>
                  <a:avLst/>
                  <a:gdLst/>
                  <a:ahLst/>
                  <a:cxnLst>
                    <a:cxn ang="0">
                      <a:pos x="0" y="0"/>
                    </a:cxn>
                    <a:cxn ang="0">
                      <a:pos x="0" y="11"/>
                    </a:cxn>
                    <a:cxn ang="0">
                      <a:pos x="12" y="11"/>
                    </a:cxn>
                    <a:cxn ang="0">
                      <a:pos x="12" y="10"/>
                    </a:cxn>
                    <a:cxn ang="0">
                      <a:pos x="14" y="9"/>
                    </a:cxn>
                    <a:cxn ang="0">
                      <a:pos x="14" y="6"/>
                    </a:cxn>
                    <a:cxn ang="0">
                      <a:pos x="16" y="6"/>
                    </a:cxn>
                    <a:cxn ang="0">
                      <a:pos x="17" y="5"/>
                    </a:cxn>
                    <a:cxn ang="0">
                      <a:pos x="17" y="2"/>
                    </a:cxn>
                    <a:cxn ang="0">
                      <a:pos x="18" y="2"/>
                    </a:cxn>
                    <a:cxn ang="0">
                      <a:pos x="16" y="1"/>
                    </a:cxn>
                    <a:cxn ang="0">
                      <a:pos x="14" y="1"/>
                    </a:cxn>
                    <a:cxn ang="0">
                      <a:pos x="12" y="0"/>
                    </a:cxn>
                    <a:cxn ang="0">
                      <a:pos x="10" y="0"/>
                    </a:cxn>
                    <a:cxn ang="0">
                      <a:pos x="9" y="0"/>
                    </a:cxn>
                    <a:cxn ang="0">
                      <a:pos x="6" y="0"/>
                    </a:cxn>
                    <a:cxn ang="0">
                      <a:pos x="3" y="0"/>
                    </a:cxn>
                    <a:cxn ang="0">
                      <a:pos x="0" y="0"/>
                    </a:cxn>
                  </a:cxnLst>
                  <a:rect l="0" t="0" r="r" b="b"/>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6" name="Freeform 172"/>
                <p:cNvSpPr>
                  <a:spLocks/>
                </p:cNvSpPr>
                <p:nvPr/>
              </p:nvSpPr>
              <p:spPr bwMode="auto">
                <a:xfrm>
                  <a:off x="218" y="1143"/>
                  <a:ext cx="50" cy="24"/>
                </a:xfrm>
                <a:custGeom>
                  <a:avLst/>
                  <a:gdLst/>
                  <a:ahLst/>
                  <a:cxnLst>
                    <a:cxn ang="0">
                      <a:pos x="17" y="22"/>
                    </a:cxn>
                    <a:cxn ang="0">
                      <a:pos x="20" y="20"/>
                    </a:cxn>
                    <a:cxn ang="0">
                      <a:pos x="24" y="16"/>
                    </a:cxn>
                    <a:cxn ang="0">
                      <a:pos x="27" y="14"/>
                    </a:cxn>
                    <a:cxn ang="0">
                      <a:pos x="32" y="12"/>
                    </a:cxn>
                    <a:cxn ang="0">
                      <a:pos x="36" y="9"/>
                    </a:cxn>
                    <a:cxn ang="0">
                      <a:pos x="42" y="7"/>
                    </a:cxn>
                    <a:cxn ang="0">
                      <a:pos x="45" y="3"/>
                    </a:cxn>
                    <a:cxn ang="0">
                      <a:pos x="50" y="0"/>
                    </a:cxn>
                    <a:cxn ang="0">
                      <a:pos x="48" y="0"/>
                    </a:cxn>
                    <a:cxn ang="0">
                      <a:pos x="46" y="0"/>
                    </a:cxn>
                    <a:cxn ang="0">
                      <a:pos x="45" y="0"/>
                    </a:cxn>
                    <a:cxn ang="0">
                      <a:pos x="44" y="0"/>
                    </a:cxn>
                    <a:cxn ang="0">
                      <a:pos x="43" y="0"/>
                    </a:cxn>
                    <a:cxn ang="0">
                      <a:pos x="42" y="0"/>
                    </a:cxn>
                    <a:cxn ang="0">
                      <a:pos x="40" y="0"/>
                    </a:cxn>
                    <a:cxn ang="0">
                      <a:pos x="39" y="0"/>
                    </a:cxn>
                    <a:cxn ang="0">
                      <a:pos x="33" y="0"/>
                    </a:cxn>
                    <a:cxn ang="0">
                      <a:pos x="29" y="1"/>
                    </a:cxn>
                    <a:cxn ang="0">
                      <a:pos x="23" y="3"/>
                    </a:cxn>
                    <a:cxn ang="0">
                      <a:pos x="17" y="7"/>
                    </a:cxn>
                    <a:cxn ang="0">
                      <a:pos x="11" y="9"/>
                    </a:cxn>
                    <a:cxn ang="0">
                      <a:pos x="6" y="14"/>
                    </a:cxn>
                    <a:cxn ang="0">
                      <a:pos x="3" y="19"/>
                    </a:cxn>
                    <a:cxn ang="0">
                      <a:pos x="0" y="24"/>
                    </a:cxn>
                    <a:cxn ang="0">
                      <a:pos x="4" y="24"/>
                    </a:cxn>
                    <a:cxn ang="0">
                      <a:pos x="6" y="24"/>
                    </a:cxn>
                    <a:cxn ang="0">
                      <a:pos x="9" y="23"/>
                    </a:cxn>
                    <a:cxn ang="0">
                      <a:pos x="10" y="23"/>
                    </a:cxn>
                    <a:cxn ang="0">
                      <a:pos x="11" y="23"/>
                    </a:cxn>
                    <a:cxn ang="0">
                      <a:pos x="13" y="22"/>
                    </a:cxn>
                    <a:cxn ang="0">
                      <a:pos x="14" y="22"/>
                    </a:cxn>
                    <a:cxn ang="0">
                      <a:pos x="17" y="22"/>
                    </a:cxn>
                  </a:cxnLst>
                  <a:rect l="0" t="0" r="r" b="b"/>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7" name="Freeform 173"/>
                <p:cNvSpPr>
                  <a:spLocks/>
                </p:cNvSpPr>
                <p:nvPr/>
              </p:nvSpPr>
              <p:spPr bwMode="auto">
                <a:xfrm>
                  <a:off x="185" y="1158"/>
                  <a:ext cx="27" cy="16"/>
                </a:xfrm>
                <a:custGeom>
                  <a:avLst/>
                  <a:gdLst/>
                  <a:ahLst/>
                  <a:cxnLst>
                    <a:cxn ang="0">
                      <a:pos x="27" y="2"/>
                    </a:cxn>
                    <a:cxn ang="0">
                      <a:pos x="26" y="6"/>
                    </a:cxn>
                    <a:cxn ang="0">
                      <a:pos x="25" y="8"/>
                    </a:cxn>
                    <a:cxn ang="0">
                      <a:pos x="23" y="10"/>
                    </a:cxn>
                    <a:cxn ang="0">
                      <a:pos x="22" y="11"/>
                    </a:cxn>
                    <a:cxn ang="0">
                      <a:pos x="21" y="11"/>
                    </a:cxn>
                    <a:cxn ang="0">
                      <a:pos x="19" y="13"/>
                    </a:cxn>
                    <a:cxn ang="0">
                      <a:pos x="19" y="15"/>
                    </a:cxn>
                    <a:cxn ang="0">
                      <a:pos x="18" y="16"/>
                    </a:cxn>
                    <a:cxn ang="0">
                      <a:pos x="0" y="16"/>
                    </a:cxn>
                    <a:cxn ang="0">
                      <a:pos x="1" y="15"/>
                    </a:cxn>
                    <a:cxn ang="0">
                      <a:pos x="2" y="11"/>
                    </a:cxn>
                    <a:cxn ang="0">
                      <a:pos x="5" y="10"/>
                    </a:cxn>
                    <a:cxn ang="0">
                      <a:pos x="8" y="7"/>
                    </a:cxn>
                    <a:cxn ang="0">
                      <a:pos x="9" y="6"/>
                    </a:cxn>
                    <a:cxn ang="0">
                      <a:pos x="10" y="3"/>
                    </a:cxn>
                    <a:cxn ang="0">
                      <a:pos x="12" y="2"/>
                    </a:cxn>
                    <a:cxn ang="0">
                      <a:pos x="13" y="0"/>
                    </a:cxn>
                    <a:cxn ang="0">
                      <a:pos x="15" y="0"/>
                    </a:cxn>
                    <a:cxn ang="0">
                      <a:pos x="18" y="2"/>
                    </a:cxn>
                    <a:cxn ang="0">
                      <a:pos x="19" y="2"/>
                    </a:cxn>
                    <a:cxn ang="0">
                      <a:pos x="21" y="2"/>
                    </a:cxn>
                    <a:cxn ang="0">
                      <a:pos x="22" y="2"/>
                    </a:cxn>
                    <a:cxn ang="0">
                      <a:pos x="25" y="2"/>
                    </a:cxn>
                    <a:cxn ang="0">
                      <a:pos x="26" y="2"/>
                    </a:cxn>
                    <a:cxn ang="0">
                      <a:pos x="27" y="2"/>
                    </a:cxn>
                  </a:cxnLst>
                  <a:rect l="0" t="0" r="r" b="b"/>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8" name="Freeform 174"/>
                <p:cNvSpPr>
                  <a:spLocks/>
                </p:cNvSpPr>
                <p:nvPr/>
              </p:nvSpPr>
              <p:spPr bwMode="auto">
                <a:xfrm>
                  <a:off x="385" y="1115"/>
                  <a:ext cx="10" cy="15"/>
                </a:xfrm>
                <a:custGeom>
                  <a:avLst/>
                  <a:gdLst/>
                  <a:ahLst/>
                  <a:cxnLst>
                    <a:cxn ang="0">
                      <a:pos x="0" y="7"/>
                    </a:cxn>
                    <a:cxn ang="0">
                      <a:pos x="0" y="15"/>
                    </a:cxn>
                    <a:cxn ang="0">
                      <a:pos x="4" y="15"/>
                    </a:cxn>
                    <a:cxn ang="0">
                      <a:pos x="6" y="13"/>
                    </a:cxn>
                    <a:cxn ang="0">
                      <a:pos x="9" y="13"/>
                    </a:cxn>
                    <a:cxn ang="0">
                      <a:pos x="9" y="12"/>
                    </a:cxn>
                    <a:cxn ang="0">
                      <a:pos x="10" y="8"/>
                    </a:cxn>
                    <a:cxn ang="0">
                      <a:pos x="10" y="7"/>
                    </a:cxn>
                    <a:cxn ang="0">
                      <a:pos x="10" y="3"/>
                    </a:cxn>
                    <a:cxn ang="0">
                      <a:pos x="10" y="0"/>
                    </a:cxn>
                    <a:cxn ang="0">
                      <a:pos x="9" y="2"/>
                    </a:cxn>
                    <a:cxn ang="0">
                      <a:pos x="8" y="2"/>
                    </a:cxn>
                    <a:cxn ang="0">
                      <a:pos x="6" y="3"/>
                    </a:cxn>
                    <a:cxn ang="0">
                      <a:pos x="4" y="5"/>
                    </a:cxn>
                    <a:cxn ang="0">
                      <a:pos x="3" y="5"/>
                    </a:cxn>
                    <a:cxn ang="0">
                      <a:pos x="1" y="7"/>
                    </a:cxn>
                    <a:cxn ang="0">
                      <a:pos x="0" y="7"/>
                    </a:cxn>
                  </a:cxnLst>
                  <a:rect l="0" t="0" r="r" b="b"/>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19" name="Freeform 175"/>
                <p:cNvSpPr>
                  <a:spLocks/>
                </p:cNvSpPr>
                <p:nvPr/>
              </p:nvSpPr>
              <p:spPr bwMode="auto">
                <a:xfrm>
                  <a:off x="396" y="1083"/>
                  <a:ext cx="50" cy="41"/>
                </a:xfrm>
                <a:custGeom>
                  <a:avLst/>
                  <a:gdLst/>
                  <a:ahLst/>
                  <a:cxnLst>
                    <a:cxn ang="0">
                      <a:pos x="27" y="0"/>
                    </a:cxn>
                    <a:cxn ang="0">
                      <a:pos x="27" y="3"/>
                    </a:cxn>
                    <a:cxn ang="0">
                      <a:pos x="26" y="6"/>
                    </a:cxn>
                    <a:cxn ang="0">
                      <a:pos x="26" y="8"/>
                    </a:cxn>
                    <a:cxn ang="0">
                      <a:pos x="24" y="11"/>
                    </a:cxn>
                    <a:cxn ang="0">
                      <a:pos x="24" y="14"/>
                    </a:cxn>
                    <a:cxn ang="0">
                      <a:pos x="23" y="15"/>
                    </a:cxn>
                    <a:cxn ang="0">
                      <a:pos x="22" y="15"/>
                    </a:cxn>
                    <a:cxn ang="0">
                      <a:pos x="20" y="16"/>
                    </a:cxn>
                    <a:cxn ang="0">
                      <a:pos x="18" y="16"/>
                    </a:cxn>
                    <a:cxn ang="0">
                      <a:pos x="17" y="16"/>
                    </a:cxn>
                    <a:cxn ang="0">
                      <a:pos x="16" y="16"/>
                    </a:cxn>
                    <a:cxn ang="0">
                      <a:pos x="15" y="16"/>
                    </a:cxn>
                    <a:cxn ang="0">
                      <a:pos x="14" y="16"/>
                    </a:cxn>
                    <a:cxn ang="0">
                      <a:pos x="13" y="16"/>
                    </a:cxn>
                    <a:cxn ang="0">
                      <a:pos x="10" y="16"/>
                    </a:cxn>
                    <a:cxn ang="0">
                      <a:pos x="9" y="16"/>
                    </a:cxn>
                    <a:cxn ang="0">
                      <a:pos x="7" y="16"/>
                    </a:cxn>
                    <a:cxn ang="0">
                      <a:pos x="6" y="16"/>
                    </a:cxn>
                    <a:cxn ang="0">
                      <a:pos x="3" y="16"/>
                    </a:cxn>
                    <a:cxn ang="0">
                      <a:pos x="2" y="18"/>
                    </a:cxn>
                    <a:cxn ang="0">
                      <a:pos x="1" y="19"/>
                    </a:cxn>
                    <a:cxn ang="0">
                      <a:pos x="0" y="21"/>
                    </a:cxn>
                    <a:cxn ang="0">
                      <a:pos x="0" y="23"/>
                    </a:cxn>
                    <a:cxn ang="0">
                      <a:pos x="0" y="26"/>
                    </a:cxn>
                    <a:cxn ang="0">
                      <a:pos x="1" y="29"/>
                    </a:cxn>
                    <a:cxn ang="0">
                      <a:pos x="2" y="33"/>
                    </a:cxn>
                    <a:cxn ang="0">
                      <a:pos x="3" y="36"/>
                    </a:cxn>
                    <a:cxn ang="0">
                      <a:pos x="6" y="37"/>
                    </a:cxn>
                    <a:cxn ang="0">
                      <a:pos x="7" y="40"/>
                    </a:cxn>
                    <a:cxn ang="0">
                      <a:pos x="9" y="41"/>
                    </a:cxn>
                    <a:cxn ang="0">
                      <a:pos x="10" y="41"/>
                    </a:cxn>
                    <a:cxn ang="0">
                      <a:pos x="14" y="37"/>
                    </a:cxn>
                    <a:cxn ang="0">
                      <a:pos x="18" y="30"/>
                    </a:cxn>
                    <a:cxn ang="0">
                      <a:pos x="23" y="25"/>
                    </a:cxn>
                    <a:cxn ang="0">
                      <a:pos x="29" y="21"/>
                    </a:cxn>
                    <a:cxn ang="0">
                      <a:pos x="35" y="18"/>
                    </a:cxn>
                    <a:cxn ang="0">
                      <a:pos x="42" y="15"/>
                    </a:cxn>
                    <a:cxn ang="0">
                      <a:pos x="47" y="12"/>
                    </a:cxn>
                    <a:cxn ang="0">
                      <a:pos x="50" y="11"/>
                    </a:cxn>
                    <a:cxn ang="0">
                      <a:pos x="50" y="8"/>
                    </a:cxn>
                    <a:cxn ang="0">
                      <a:pos x="50" y="7"/>
                    </a:cxn>
                    <a:cxn ang="0">
                      <a:pos x="50" y="6"/>
                    </a:cxn>
                    <a:cxn ang="0">
                      <a:pos x="50" y="4"/>
                    </a:cxn>
                    <a:cxn ang="0">
                      <a:pos x="50" y="3"/>
                    </a:cxn>
                    <a:cxn ang="0">
                      <a:pos x="50" y="1"/>
                    </a:cxn>
                    <a:cxn ang="0">
                      <a:pos x="50" y="0"/>
                    </a:cxn>
                    <a:cxn ang="0">
                      <a:pos x="47" y="1"/>
                    </a:cxn>
                    <a:cxn ang="0">
                      <a:pos x="43" y="3"/>
                    </a:cxn>
                    <a:cxn ang="0">
                      <a:pos x="40" y="3"/>
                    </a:cxn>
                    <a:cxn ang="0">
                      <a:pos x="35" y="4"/>
                    </a:cxn>
                    <a:cxn ang="0">
                      <a:pos x="32" y="4"/>
                    </a:cxn>
                    <a:cxn ang="0">
                      <a:pos x="29" y="4"/>
                    </a:cxn>
                    <a:cxn ang="0">
                      <a:pos x="28" y="3"/>
                    </a:cxn>
                    <a:cxn ang="0">
                      <a:pos x="27" y="0"/>
                    </a:cxn>
                  </a:cxnLst>
                  <a:rect l="0" t="0" r="r" b="b"/>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20" name="Freeform 176"/>
                <p:cNvSpPr>
                  <a:spLocks/>
                </p:cNvSpPr>
                <p:nvPr/>
              </p:nvSpPr>
              <p:spPr bwMode="auto">
                <a:xfrm>
                  <a:off x="271" y="828"/>
                  <a:ext cx="556" cy="332"/>
                </a:xfrm>
                <a:custGeom>
                  <a:avLst/>
                  <a:gdLst/>
                  <a:ahLst/>
                  <a:cxnLst>
                    <a:cxn ang="0">
                      <a:pos x="430" y="307"/>
                    </a:cxn>
                    <a:cxn ang="0">
                      <a:pos x="428" y="270"/>
                    </a:cxn>
                    <a:cxn ang="0">
                      <a:pos x="416" y="256"/>
                    </a:cxn>
                    <a:cxn ang="0">
                      <a:pos x="393" y="258"/>
                    </a:cxn>
                    <a:cxn ang="0">
                      <a:pos x="377" y="235"/>
                    </a:cxn>
                    <a:cxn ang="0">
                      <a:pos x="314" y="218"/>
                    </a:cxn>
                    <a:cxn ang="0">
                      <a:pos x="295" y="200"/>
                    </a:cxn>
                    <a:cxn ang="0">
                      <a:pos x="274" y="209"/>
                    </a:cxn>
                    <a:cxn ang="0">
                      <a:pos x="238" y="234"/>
                    </a:cxn>
                    <a:cxn ang="0">
                      <a:pos x="204" y="238"/>
                    </a:cxn>
                    <a:cxn ang="0">
                      <a:pos x="221" y="216"/>
                    </a:cxn>
                    <a:cxn ang="0">
                      <a:pos x="251" y="206"/>
                    </a:cxn>
                    <a:cxn ang="0">
                      <a:pos x="198" y="223"/>
                    </a:cxn>
                    <a:cxn ang="0">
                      <a:pos x="170" y="241"/>
                    </a:cxn>
                    <a:cxn ang="0">
                      <a:pos x="157" y="257"/>
                    </a:cxn>
                    <a:cxn ang="0">
                      <a:pos x="131" y="261"/>
                    </a:cxn>
                    <a:cxn ang="0">
                      <a:pos x="103" y="282"/>
                    </a:cxn>
                    <a:cxn ang="0">
                      <a:pos x="59" y="304"/>
                    </a:cxn>
                    <a:cxn ang="0">
                      <a:pos x="14" y="323"/>
                    </a:cxn>
                    <a:cxn ang="0">
                      <a:pos x="0" y="317"/>
                    </a:cxn>
                    <a:cxn ang="0">
                      <a:pos x="21" y="303"/>
                    </a:cxn>
                    <a:cxn ang="0">
                      <a:pos x="66" y="285"/>
                    </a:cxn>
                    <a:cxn ang="0">
                      <a:pos x="100" y="253"/>
                    </a:cxn>
                    <a:cxn ang="0">
                      <a:pos x="89" y="245"/>
                    </a:cxn>
                    <a:cxn ang="0">
                      <a:pos x="76" y="257"/>
                    </a:cxn>
                    <a:cxn ang="0">
                      <a:pos x="45" y="252"/>
                    </a:cxn>
                    <a:cxn ang="0">
                      <a:pos x="67" y="223"/>
                    </a:cxn>
                    <a:cxn ang="0">
                      <a:pos x="48" y="224"/>
                    </a:cxn>
                    <a:cxn ang="0">
                      <a:pos x="50" y="203"/>
                    </a:cxn>
                    <a:cxn ang="0">
                      <a:pos x="89" y="168"/>
                    </a:cxn>
                    <a:cxn ang="0">
                      <a:pos x="116" y="161"/>
                    </a:cxn>
                    <a:cxn ang="0">
                      <a:pos x="165" y="143"/>
                    </a:cxn>
                    <a:cxn ang="0">
                      <a:pos x="171" y="122"/>
                    </a:cxn>
                    <a:cxn ang="0">
                      <a:pos x="155" y="131"/>
                    </a:cxn>
                    <a:cxn ang="0">
                      <a:pos x="133" y="127"/>
                    </a:cxn>
                    <a:cxn ang="0">
                      <a:pos x="155" y="106"/>
                    </a:cxn>
                    <a:cxn ang="0">
                      <a:pos x="224" y="94"/>
                    </a:cxn>
                    <a:cxn ang="0">
                      <a:pos x="224" y="77"/>
                    </a:cxn>
                    <a:cxn ang="0">
                      <a:pos x="211" y="57"/>
                    </a:cxn>
                    <a:cxn ang="0">
                      <a:pos x="251" y="32"/>
                    </a:cxn>
                    <a:cxn ang="0">
                      <a:pos x="348" y="4"/>
                    </a:cxn>
                    <a:cxn ang="0">
                      <a:pos x="370" y="3"/>
                    </a:cxn>
                    <a:cxn ang="0">
                      <a:pos x="392" y="1"/>
                    </a:cxn>
                    <a:cxn ang="0">
                      <a:pos x="415" y="4"/>
                    </a:cxn>
                    <a:cxn ang="0">
                      <a:pos x="468" y="15"/>
                    </a:cxn>
                    <a:cxn ang="0">
                      <a:pos x="544" y="20"/>
                    </a:cxn>
                    <a:cxn ang="0">
                      <a:pos x="376" y="210"/>
                    </a:cxn>
                    <a:cxn ang="0">
                      <a:pos x="407" y="210"/>
                    </a:cxn>
                    <a:cxn ang="0">
                      <a:pos x="404" y="225"/>
                    </a:cxn>
                    <a:cxn ang="0">
                      <a:pos x="411" y="238"/>
                    </a:cxn>
                    <a:cxn ang="0">
                      <a:pos x="431" y="231"/>
                    </a:cxn>
                    <a:cxn ang="0">
                      <a:pos x="448" y="241"/>
                    </a:cxn>
                    <a:cxn ang="0">
                      <a:pos x="452" y="274"/>
                    </a:cxn>
                    <a:cxn ang="0">
                      <a:pos x="448" y="293"/>
                    </a:cxn>
                    <a:cxn ang="0">
                      <a:pos x="455" y="316"/>
                    </a:cxn>
                    <a:cxn ang="0">
                      <a:pos x="430" y="332"/>
                    </a:cxn>
                  </a:cxnLst>
                  <a:rect l="0" t="0" r="r" b="b"/>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65" name="Freeform 177"/>
              <p:cNvSpPr>
                <a:spLocks/>
              </p:cNvSpPr>
              <p:nvPr/>
            </p:nvSpPr>
            <p:spPr bwMode="auto">
              <a:xfrm>
                <a:off x="425" y="1221"/>
                <a:ext cx="35" cy="27"/>
              </a:xfrm>
              <a:custGeom>
                <a:avLst/>
                <a:gdLst/>
                <a:ahLst/>
                <a:cxnLst>
                  <a:cxn ang="0">
                    <a:pos x="0" y="0"/>
                  </a:cxn>
                  <a:cxn ang="0">
                    <a:pos x="1" y="7"/>
                  </a:cxn>
                  <a:cxn ang="0">
                    <a:pos x="4" y="16"/>
                  </a:cxn>
                  <a:cxn ang="0">
                    <a:pos x="9" y="23"/>
                  </a:cxn>
                  <a:cxn ang="0">
                    <a:pos x="16" y="30"/>
                  </a:cxn>
                  <a:cxn ang="0">
                    <a:pos x="22" y="37"/>
                  </a:cxn>
                  <a:cxn ang="0">
                    <a:pos x="29" y="42"/>
                  </a:cxn>
                  <a:cxn ang="0">
                    <a:pos x="35" y="45"/>
                  </a:cxn>
                  <a:cxn ang="0">
                    <a:pos x="41" y="46"/>
                  </a:cxn>
                  <a:cxn ang="0">
                    <a:pos x="42" y="46"/>
                  </a:cxn>
                  <a:cxn ang="0">
                    <a:pos x="43" y="46"/>
                  </a:cxn>
                  <a:cxn ang="0">
                    <a:pos x="44" y="45"/>
                  </a:cxn>
                  <a:cxn ang="0">
                    <a:pos x="46" y="45"/>
                  </a:cxn>
                  <a:cxn ang="0">
                    <a:pos x="47" y="45"/>
                  </a:cxn>
                  <a:cxn ang="0">
                    <a:pos x="48" y="44"/>
                  </a:cxn>
                  <a:cxn ang="0">
                    <a:pos x="49" y="44"/>
                  </a:cxn>
                  <a:cxn ang="0">
                    <a:pos x="52" y="44"/>
                  </a:cxn>
                  <a:cxn ang="0">
                    <a:pos x="49" y="41"/>
                  </a:cxn>
                  <a:cxn ang="0">
                    <a:pos x="48" y="38"/>
                  </a:cxn>
                  <a:cxn ang="0">
                    <a:pos x="46" y="35"/>
                  </a:cxn>
                  <a:cxn ang="0">
                    <a:pos x="44" y="33"/>
                  </a:cxn>
                  <a:cxn ang="0">
                    <a:pos x="42" y="30"/>
                  </a:cxn>
                  <a:cxn ang="0">
                    <a:pos x="41" y="27"/>
                  </a:cxn>
                  <a:cxn ang="0">
                    <a:pos x="41" y="23"/>
                  </a:cxn>
                  <a:cxn ang="0">
                    <a:pos x="41" y="20"/>
                  </a:cxn>
                  <a:cxn ang="0">
                    <a:pos x="38" y="20"/>
                  </a:cxn>
                  <a:cxn ang="0">
                    <a:pos x="35" y="19"/>
                  </a:cxn>
                  <a:cxn ang="0">
                    <a:pos x="32" y="16"/>
                  </a:cxn>
                  <a:cxn ang="0">
                    <a:pos x="29" y="15"/>
                  </a:cxn>
                  <a:cxn ang="0">
                    <a:pos x="27" y="12"/>
                  </a:cxn>
                  <a:cxn ang="0">
                    <a:pos x="24" y="8"/>
                  </a:cxn>
                  <a:cxn ang="0">
                    <a:pos x="23" y="4"/>
                  </a:cxn>
                  <a:cxn ang="0">
                    <a:pos x="22" y="1"/>
                  </a:cxn>
                  <a:cxn ang="0">
                    <a:pos x="21" y="1"/>
                  </a:cxn>
                  <a:cxn ang="0">
                    <a:pos x="20" y="1"/>
                  </a:cxn>
                  <a:cxn ang="0">
                    <a:pos x="17" y="1"/>
                  </a:cxn>
                  <a:cxn ang="0">
                    <a:pos x="16" y="1"/>
                  </a:cxn>
                  <a:cxn ang="0">
                    <a:pos x="15" y="1"/>
                  </a:cxn>
                  <a:cxn ang="0">
                    <a:pos x="14" y="1"/>
                  </a:cxn>
                  <a:cxn ang="0">
                    <a:pos x="12" y="0"/>
                  </a:cxn>
                  <a:cxn ang="0">
                    <a:pos x="10" y="0"/>
                  </a:cxn>
                  <a:cxn ang="0">
                    <a:pos x="0" y="0"/>
                  </a:cxn>
                </a:cxnLst>
                <a:rect l="0" t="0" r="r" b="b"/>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6" name="Freeform 178"/>
              <p:cNvSpPr>
                <a:spLocks/>
              </p:cNvSpPr>
              <p:nvPr/>
            </p:nvSpPr>
            <p:spPr bwMode="auto">
              <a:xfrm>
                <a:off x="409" y="1172"/>
                <a:ext cx="15" cy="33"/>
              </a:xfrm>
              <a:custGeom>
                <a:avLst/>
                <a:gdLst/>
                <a:ahLst/>
                <a:cxnLst>
                  <a:cxn ang="0">
                    <a:pos x="12" y="49"/>
                  </a:cxn>
                  <a:cxn ang="0">
                    <a:pos x="22" y="13"/>
                  </a:cxn>
                  <a:cxn ang="0">
                    <a:pos x="22" y="6"/>
                  </a:cxn>
                  <a:cxn ang="0">
                    <a:pos x="20" y="6"/>
                  </a:cxn>
                  <a:cxn ang="0">
                    <a:pos x="17" y="4"/>
                  </a:cxn>
                  <a:cxn ang="0">
                    <a:pos x="14" y="4"/>
                  </a:cxn>
                  <a:cxn ang="0">
                    <a:pos x="13" y="4"/>
                  </a:cxn>
                  <a:cxn ang="0">
                    <a:pos x="12" y="3"/>
                  </a:cxn>
                  <a:cxn ang="0">
                    <a:pos x="12" y="1"/>
                  </a:cxn>
                  <a:cxn ang="0">
                    <a:pos x="12" y="0"/>
                  </a:cxn>
                  <a:cxn ang="0">
                    <a:pos x="0" y="0"/>
                  </a:cxn>
                  <a:cxn ang="0">
                    <a:pos x="0" y="4"/>
                  </a:cxn>
                  <a:cxn ang="0">
                    <a:pos x="0" y="8"/>
                  </a:cxn>
                  <a:cxn ang="0">
                    <a:pos x="0" y="13"/>
                  </a:cxn>
                  <a:cxn ang="0">
                    <a:pos x="0" y="16"/>
                  </a:cxn>
                  <a:cxn ang="0">
                    <a:pos x="0" y="19"/>
                  </a:cxn>
                  <a:cxn ang="0">
                    <a:pos x="0" y="21"/>
                  </a:cxn>
                  <a:cxn ang="0">
                    <a:pos x="0" y="22"/>
                  </a:cxn>
                  <a:cxn ang="0">
                    <a:pos x="0" y="23"/>
                  </a:cxn>
                  <a:cxn ang="0">
                    <a:pos x="0" y="28"/>
                  </a:cxn>
                  <a:cxn ang="0">
                    <a:pos x="0" y="30"/>
                  </a:cxn>
                  <a:cxn ang="0">
                    <a:pos x="1" y="34"/>
                  </a:cxn>
                  <a:cxn ang="0">
                    <a:pos x="2" y="39"/>
                  </a:cxn>
                  <a:cxn ang="0">
                    <a:pos x="2" y="44"/>
                  </a:cxn>
                  <a:cxn ang="0">
                    <a:pos x="4" y="48"/>
                  </a:cxn>
                  <a:cxn ang="0">
                    <a:pos x="6" y="52"/>
                  </a:cxn>
                  <a:cxn ang="0">
                    <a:pos x="7" y="55"/>
                  </a:cxn>
                  <a:cxn ang="0">
                    <a:pos x="8" y="55"/>
                  </a:cxn>
                  <a:cxn ang="0">
                    <a:pos x="8" y="54"/>
                  </a:cxn>
                  <a:cxn ang="0">
                    <a:pos x="9" y="52"/>
                  </a:cxn>
                  <a:cxn ang="0">
                    <a:pos x="9" y="51"/>
                  </a:cxn>
                  <a:cxn ang="0">
                    <a:pos x="11" y="49"/>
                  </a:cxn>
                  <a:cxn ang="0">
                    <a:pos x="12" y="49"/>
                  </a:cxn>
                </a:cxnLst>
                <a:rect l="0" t="0" r="r" b="b"/>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7" name="Freeform 179"/>
              <p:cNvSpPr>
                <a:spLocks/>
              </p:cNvSpPr>
              <p:nvPr/>
            </p:nvSpPr>
            <p:spPr bwMode="auto">
              <a:xfrm>
                <a:off x="967" y="1055"/>
                <a:ext cx="22" cy="15"/>
              </a:xfrm>
              <a:custGeom>
                <a:avLst/>
                <a:gdLst/>
                <a:ahLst/>
                <a:cxnLst>
                  <a:cxn ang="0">
                    <a:pos x="0" y="17"/>
                  </a:cxn>
                  <a:cxn ang="0">
                    <a:pos x="2" y="20"/>
                  </a:cxn>
                  <a:cxn ang="0">
                    <a:pos x="3" y="20"/>
                  </a:cxn>
                  <a:cxn ang="0">
                    <a:pos x="4" y="21"/>
                  </a:cxn>
                  <a:cxn ang="0">
                    <a:pos x="5" y="21"/>
                  </a:cxn>
                  <a:cxn ang="0">
                    <a:pos x="6" y="22"/>
                  </a:cxn>
                  <a:cxn ang="0">
                    <a:pos x="9" y="22"/>
                  </a:cxn>
                  <a:cxn ang="0">
                    <a:pos x="10" y="22"/>
                  </a:cxn>
                  <a:cxn ang="0">
                    <a:pos x="12" y="24"/>
                  </a:cxn>
                  <a:cxn ang="0">
                    <a:pos x="16" y="22"/>
                  </a:cxn>
                  <a:cxn ang="0">
                    <a:pos x="18" y="21"/>
                  </a:cxn>
                  <a:cxn ang="0">
                    <a:pos x="22" y="17"/>
                  </a:cxn>
                  <a:cxn ang="0">
                    <a:pos x="25" y="15"/>
                  </a:cxn>
                  <a:cxn ang="0">
                    <a:pos x="27" y="12"/>
                  </a:cxn>
                  <a:cxn ang="0">
                    <a:pos x="30" y="9"/>
                  </a:cxn>
                  <a:cxn ang="0">
                    <a:pos x="31" y="4"/>
                  </a:cxn>
                  <a:cxn ang="0">
                    <a:pos x="32" y="1"/>
                  </a:cxn>
                  <a:cxn ang="0">
                    <a:pos x="27" y="0"/>
                  </a:cxn>
                  <a:cxn ang="0">
                    <a:pos x="22" y="0"/>
                  </a:cxn>
                  <a:cxn ang="0">
                    <a:pos x="17" y="1"/>
                  </a:cxn>
                  <a:cxn ang="0">
                    <a:pos x="12" y="4"/>
                  </a:cxn>
                  <a:cxn ang="0">
                    <a:pos x="9" y="8"/>
                  </a:cxn>
                  <a:cxn ang="0">
                    <a:pos x="4" y="10"/>
                  </a:cxn>
                  <a:cxn ang="0">
                    <a:pos x="2" y="15"/>
                  </a:cxn>
                  <a:cxn ang="0">
                    <a:pos x="0" y="17"/>
                  </a:cxn>
                </a:cxnLst>
                <a:rect l="0" t="0" r="r" b="b"/>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8" name="Freeform 180"/>
              <p:cNvSpPr>
                <a:spLocks/>
              </p:cNvSpPr>
              <p:nvPr/>
            </p:nvSpPr>
            <p:spPr bwMode="auto">
              <a:xfrm>
                <a:off x="959" y="1142"/>
                <a:ext cx="16" cy="9"/>
              </a:xfrm>
              <a:custGeom>
                <a:avLst/>
                <a:gdLst/>
                <a:ahLst/>
                <a:cxnLst>
                  <a:cxn ang="0">
                    <a:pos x="0" y="14"/>
                  </a:cxn>
                  <a:cxn ang="0">
                    <a:pos x="4" y="14"/>
                  </a:cxn>
                  <a:cxn ang="0">
                    <a:pos x="9" y="13"/>
                  </a:cxn>
                  <a:cxn ang="0">
                    <a:pos x="11" y="12"/>
                  </a:cxn>
                  <a:cxn ang="0">
                    <a:pos x="14" y="9"/>
                  </a:cxn>
                  <a:cxn ang="0">
                    <a:pos x="17" y="8"/>
                  </a:cxn>
                  <a:cxn ang="0">
                    <a:pos x="20" y="5"/>
                  </a:cxn>
                  <a:cxn ang="0">
                    <a:pos x="23" y="4"/>
                  </a:cxn>
                  <a:cxn ang="0">
                    <a:pos x="24" y="0"/>
                  </a:cxn>
                  <a:cxn ang="0">
                    <a:pos x="20" y="0"/>
                  </a:cxn>
                  <a:cxn ang="0">
                    <a:pos x="16" y="1"/>
                  </a:cxn>
                  <a:cxn ang="0">
                    <a:pos x="13" y="1"/>
                  </a:cxn>
                  <a:cxn ang="0">
                    <a:pos x="10" y="4"/>
                  </a:cxn>
                  <a:cxn ang="0">
                    <a:pos x="7" y="5"/>
                  </a:cxn>
                  <a:cxn ang="0">
                    <a:pos x="4" y="8"/>
                  </a:cxn>
                  <a:cxn ang="0">
                    <a:pos x="2" y="12"/>
                  </a:cxn>
                  <a:cxn ang="0">
                    <a:pos x="0" y="14"/>
                  </a:cxn>
                </a:cxnLst>
                <a:rect l="0" t="0" r="r" b="b"/>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9" name="Freeform 181"/>
              <p:cNvSpPr>
                <a:spLocks/>
              </p:cNvSpPr>
              <p:nvPr/>
            </p:nvSpPr>
            <p:spPr bwMode="auto">
              <a:xfrm>
                <a:off x="923" y="1185"/>
                <a:ext cx="9" cy="7"/>
              </a:xfrm>
              <a:custGeom>
                <a:avLst/>
                <a:gdLst/>
                <a:ahLst/>
                <a:cxnLst>
                  <a:cxn ang="0">
                    <a:pos x="0" y="5"/>
                  </a:cxn>
                  <a:cxn ang="0">
                    <a:pos x="0" y="7"/>
                  </a:cxn>
                  <a:cxn ang="0">
                    <a:pos x="1" y="8"/>
                  </a:cxn>
                  <a:cxn ang="0">
                    <a:pos x="1" y="9"/>
                  </a:cxn>
                  <a:cxn ang="0">
                    <a:pos x="2" y="12"/>
                  </a:cxn>
                  <a:cxn ang="0">
                    <a:pos x="2" y="13"/>
                  </a:cxn>
                  <a:cxn ang="0">
                    <a:pos x="4" y="13"/>
                  </a:cxn>
                  <a:cxn ang="0">
                    <a:pos x="6" y="13"/>
                  </a:cxn>
                  <a:cxn ang="0">
                    <a:pos x="13" y="13"/>
                  </a:cxn>
                  <a:cxn ang="0">
                    <a:pos x="13" y="9"/>
                  </a:cxn>
                  <a:cxn ang="0">
                    <a:pos x="13" y="7"/>
                  </a:cxn>
                  <a:cxn ang="0">
                    <a:pos x="13" y="5"/>
                  </a:cxn>
                  <a:cxn ang="0">
                    <a:pos x="13" y="4"/>
                  </a:cxn>
                  <a:cxn ang="0">
                    <a:pos x="13" y="1"/>
                  </a:cxn>
                  <a:cxn ang="0">
                    <a:pos x="11" y="1"/>
                  </a:cxn>
                  <a:cxn ang="0">
                    <a:pos x="11" y="0"/>
                  </a:cxn>
                  <a:cxn ang="0">
                    <a:pos x="9" y="0"/>
                  </a:cxn>
                  <a:cxn ang="0">
                    <a:pos x="8" y="0"/>
                  </a:cxn>
                  <a:cxn ang="0">
                    <a:pos x="6" y="0"/>
                  </a:cxn>
                  <a:cxn ang="0">
                    <a:pos x="4" y="1"/>
                  </a:cxn>
                  <a:cxn ang="0">
                    <a:pos x="2" y="1"/>
                  </a:cxn>
                  <a:cxn ang="0">
                    <a:pos x="1" y="4"/>
                  </a:cxn>
                  <a:cxn ang="0">
                    <a:pos x="0" y="4"/>
                  </a:cxn>
                  <a:cxn ang="0">
                    <a:pos x="0" y="5"/>
                  </a:cxn>
                </a:cxnLst>
                <a:rect l="0" t="0" r="r" b="b"/>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0" name="Freeform 182"/>
              <p:cNvSpPr>
                <a:spLocks/>
              </p:cNvSpPr>
              <p:nvPr/>
            </p:nvSpPr>
            <p:spPr bwMode="auto">
              <a:xfrm>
                <a:off x="889" y="978"/>
                <a:ext cx="31" cy="11"/>
              </a:xfrm>
              <a:custGeom>
                <a:avLst/>
                <a:gdLst/>
                <a:ahLst/>
                <a:cxnLst>
                  <a:cxn ang="0">
                    <a:pos x="0" y="17"/>
                  </a:cxn>
                  <a:cxn ang="0">
                    <a:pos x="7" y="18"/>
                  </a:cxn>
                  <a:cxn ang="0">
                    <a:pos x="15" y="20"/>
                  </a:cxn>
                  <a:cxn ang="0">
                    <a:pos x="21" y="20"/>
                  </a:cxn>
                  <a:cxn ang="0">
                    <a:pos x="27" y="20"/>
                  </a:cxn>
                  <a:cxn ang="0">
                    <a:pos x="32" y="18"/>
                  </a:cxn>
                  <a:cxn ang="0">
                    <a:pos x="37" y="18"/>
                  </a:cxn>
                  <a:cxn ang="0">
                    <a:pos x="42" y="17"/>
                  </a:cxn>
                  <a:cxn ang="0">
                    <a:pos x="47" y="17"/>
                  </a:cxn>
                  <a:cxn ang="0">
                    <a:pos x="46" y="10"/>
                  </a:cxn>
                  <a:cxn ang="0">
                    <a:pos x="44" y="6"/>
                  </a:cxn>
                  <a:cxn ang="0">
                    <a:pos x="42" y="2"/>
                  </a:cxn>
                  <a:cxn ang="0">
                    <a:pos x="40" y="1"/>
                  </a:cxn>
                  <a:cxn ang="0">
                    <a:pos x="33" y="0"/>
                  </a:cxn>
                  <a:cxn ang="0">
                    <a:pos x="26" y="0"/>
                  </a:cxn>
                  <a:cxn ang="0">
                    <a:pos x="18" y="2"/>
                  </a:cxn>
                  <a:cxn ang="0">
                    <a:pos x="10" y="8"/>
                  </a:cxn>
                  <a:cxn ang="0">
                    <a:pos x="4" y="12"/>
                  </a:cxn>
                  <a:cxn ang="0">
                    <a:pos x="0" y="17"/>
                  </a:cxn>
                </a:cxnLst>
                <a:rect l="0" t="0" r="r" b="b"/>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1" name="Freeform 183"/>
              <p:cNvSpPr>
                <a:spLocks/>
              </p:cNvSpPr>
              <p:nvPr/>
            </p:nvSpPr>
            <p:spPr bwMode="auto">
              <a:xfrm>
                <a:off x="877" y="933"/>
                <a:ext cx="16" cy="9"/>
              </a:xfrm>
              <a:custGeom>
                <a:avLst/>
                <a:gdLst/>
                <a:ahLst/>
                <a:cxnLst>
                  <a:cxn ang="0">
                    <a:pos x="23" y="0"/>
                  </a:cxn>
                  <a:cxn ang="0">
                    <a:pos x="21" y="0"/>
                  </a:cxn>
                  <a:cxn ang="0">
                    <a:pos x="20" y="0"/>
                  </a:cxn>
                  <a:cxn ang="0">
                    <a:pos x="16" y="0"/>
                  </a:cxn>
                  <a:cxn ang="0">
                    <a:pos x="14" y="0"/>
                  </a:cxn>
                  <a:cxn ang="0">
                    <a:pos x="12" y="0"/>
                  </a:cxn>
                  <a:cxn ang="0">
                    <a:pos x="10" y="0"/>
                  </a:cxn>
                  <a:cxn ang="0">
                    <a:pos x="9" y="0"/>
                  </a:cxn>
                  <a:cxn ang="0">
                    <a:pos x="8" y="0"/>
                  </a:cxn>
                  <a:cxn ang="0">
                    <a:pos x="7" y="2"/>
                  </a:cxn>
                  <a:cxn ang="0">
                    <a:pos x="5" y="2"/>
                  </a:cxn>
                  <a:cxn ang="0">
                    <a:pos x="4" y="2"/>
                  </a:cxn>
                  <a:cxn ang="0">
                    <a:pos x="2" y="3"/>
                  </a:cxn>
                  <a:cxn ang="0">
                    <a:pos x="1" y="6"/>
                  </a:cxn>
                  <a:cxn ang="0">
                    <a:pos x="0" y="6"/>
                  </a:cxn>
                  <a:cxn ang="0">
                    <a:pos x="0" y="7"/>
                  </a:cxn>
                  <a:cxn ang="0">
                    <a:pos x="0" y="8"/>
                  </a:cxn>
                  <a:cxn ang="0">
                    <a:pos x="1" y="10"/>
                  </a:cxn>
                  <a:cxn ang="0">
                    <a:pos x="2" y="12"/>
                  </a:cxn>
                  <a:cxn ang="0">
                    <a:pos x="4" y="14"/>
                  </a:cxn>
                  <a:cxn ang="0">
                    <a:pos x="5" y="15"/>
                  </a:cxn>
                  <a:cxn ang="0">
                    <a:pos x="7" y="15"/>
                  </a:cxn>
                  <a:cxn ang="0">
                    <a:pos x="8" y="15"/>
                  </a:cxn>
                  <a:cxn ang="0">
                    <a:pos x="9" y="15"/>
                  </a:cxn>
                  <a:cxn ang="0">
                    <a:pos x="10" y="15"/>
                  </a:cxn>
                  <a:cxn ang="0">
                    <a:pos x="13" y="14"/>
                  </a:cxn>
                  <a:cxn ang="0">
                    <a:pos x="14" y="14"/>
                  </a:cxn>
                  <a:cxn ang="0">
                    <a:pos x="16" y="12"/>
                  </a:cxn>
                  <a:cxn ang="0">
                    <a:pos x="19" y="10"/>
                  </a:cxn>
                  <a:cxn ang="0">
                    <a:pos x="20" y="8"/>
                  </a:cxn>
                  <a:cxn ang="0">
                    <a:pos x="21" y="7"/>
                  </a:cxn>
                  <a:cxn ang="0">
                    <a:pos x="23" y="0"/>
                  </a:cxn>
                </a:cxnLst>
                <a:rect l="0" t="0" r="r" b="b"/>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2" name="Freeform 184"/>
              <p:cNvSpPr>
                <a:spLocks/>
              </p:cNvSpPr>
              <p:nvPr/>
            </p:nvSpPr>
            <p:spPr bwMode="auto">
              <a:xfrm>
                <a:off x="1180" y="1258"/>
                <a:ext cx="16" cy="15"/>
              </a:xfrm>
              <a:custGeom>
                <a:avLst/>
                <a:gdLst/>
                <a:ahLst/>
                <a:cxnLst>
                  <a:cxn ang="0">
                    <a:pos x="0" y="14"/>
                  </a:cxn>
                  <a:cxn ang="0">
                    <a:pos x="0" y="16"/>
                  </a:cxn>
                  <a:cxn ang="0">
                    <a:pos x="1" y="20"/>
                  </a:cxn>
                  <a:cxn ang="0">
                    <a:pos x="2" y="21"/>
                  </a:cxn>
                  <a:cxn ang="0">
                    <a:pos x="4" y="23"/>
                  </a:cxn>
                  <a:cxn ang="0">
                    <a:pos x="7" y="24"/>
                  </a:cxn>
                  <a:cxn ang="0">
                    <a:pos x="9" y="24"/>
                  </a:cxn>
                  <a:cxn ang="0">
                    <a:pos x="11" y="24"/>
                  </a:cxn>
                  <a:cxn ang="0">
                    <a:pos x="13" y="24"/>
                  </a:cxn>
                  <a:cxn ang="0">
                    <a:pos x="16" y="24"/>
                  </a:cxn>
                  <a:cxn ang="0">
                    <a:pos x="20" y="21"/>
                  </a:cxn>
                  <a:cxn ang="0">
                    <a:pos x="21" y="19"/>
                  </a:cxn>
                  <a:cxn ang="0">
                    <a:pos x="23" y="15"/>
                  </a:cxn>
                  <a:cxn ang="0">
                    <a:pos x="23" y="11"/>
                  </a:cxn>
                  <a:cxn ang="0">
                    <a:pos x="24" y="7"/>
                  </a:cxn>
                  <a:cxn ang="0">
                    <a:pos x="24" y="3"/>
                  </a:cxn>
                  <a:cxn ang="0">
                    <a:pos x="24" y="0"/>
                  </a:cxn>
                  <a:cxn ang="0">
                    <a:pos x="23" y="0"/>
                  </a:cxn>
                  <a:cxn ang="0">
                    <a:pos x="20" y="1"/>
                  </a:cxn>
                  <a:cxn ang="0">
                    <a:pos x="15" y="3"/>
                  </a:cxn>
                  <a:cxn ang="0">
                    <a:pos x="10" y="4"/>
                  </a:cxn>
                  <a:cxn ang="0">
                    <a:pos x="7" y="7"/>
                  </a:cxn>
                  <a:cxn ang="0">
                    <a:pos x="2" y="9"/>
                  </a:cxn>
                  <a:cxn ang="0">
                    <a:pos x="0" y="11"/>
                  </a:cxn>
                  <a:cxn ang="0">
                    <a:pos x="0" y="14"/>
                  </a:cxn>
                </a:cxnLst>
                <a:rect l="0" t="0" r="r" b="b"/>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3" name="Freeform 185"/>
              <p:cNvSpPr>
                <a:spLocks/>
              </p:cNvSpPr>
              <p:nvPr/>
            </p:nvSpPr>
            <p:spPr bwMode="auto">
              <a:xfrm>
                <a:off x="1084" y="1231"/>
                <a:ext cx="23" cy="11"/>
              </a:xfrm>
              <a:custGeom>
                <a:avLst/>
                <a:gdLst/>
                <a:ahLst/>
                <a:cxnLst>
                  <a:cxn ang="0">
                    <a:pos x="26" y="6"/>
                  </a:cxn>
                  <a:cxn ang="0">
                    <a:pos x="24" y="6"/>
                  </a:cxn>
                  <a:cxn ang="0">
                    <a:pos x="21" y="4"/>
                  </a:cxn>
                  <a:cxn ang="0">
                    <a:pos x="20" y="4"/>
                  </a:cxn>
                  <a:cxn ang="0">
                    <a:pos x="18" y="2"/>
                  </a:cxn>
                  <a:cxn ang="0">
                    <a:pos x="17" y="1"/>
                  </a:cxn>
                  <a:cxn ang="0">
                    <a:pos x="14" y="1"/>
                  </a:cxn>
                  <a:cxn ang="0">
                    <a:pos x="12" y="0"/>
                  </a:cxn>
                  <a:cxn ang="0">
                    <a:pos x="9" y="0"/>
                  </a:cxn>
                  <a:cxn ang="0">
                    <a:pos x="7" y="0"/>
                  </a:cxn>
                  <a:cxn ang="0">
                    <a:pos x="6" y="0"/>
                  </a:cxn>
                  <a:cxn ang="0">
                    <a:pos x="5" y="0"/>
                  </a:cxn>
                  <a:cxn ang="0">
                    <a:pos x="4" y="0"/>
                  </a:cxn>
                  <a:cxn ang="0">
                    <a:pos x="1" y="0"/>
                  </a:cxn>
                  <a:cxn ang="0">
                    <a:pos x="0" y="0"/>
                  </a:cxn>
                  <a:cxn ang="0">
                    <a:pos x="2" y="4"/>
                  </a:cxn>
                  <a:cxn ang="0">
                    <a:pos x="5" y="9"/>
                  </a:cxn>
                  <a:cxn ang="0">
                    <a:pos x="7" y="12"/>
                  </a:cxn>
                  <a:cxn ang="0">
                    <a:pos x="12" y="16"/>
                  </a:cxn>
                  <a:cxn ang="0">
                    <a:pos x="14" y="17"/>
                  </a:cxn>
                  <a:cxn ang="0">
                    <a:pos x="17" y="18"/>
                  </a:cxn>
                  <a:cxn ang="0">
                    <a:pos x="20" y="20"/>
                  </a:cxn>
                  <a:cxn ang="0">
                    <a:pos x="22" y="20"/>
                  </a:cxn>
                  <a:cxn ang="0">
                    <a:pos x="26" y="20"/>
                  </a:cxn>
                  <a:cxn ang="0">
                    <a:pos x="27" y="18"/>
                  </a:cxn>
                  <a:cxn ang="0">
                    <a:pos x="28" y="18"/>
                  </a:cxn>
                  <a:cxn ang="0">
                    <a:pos x="29" y="18"/>
                  </a:cxn>
                  <a:cxn ang="0">
                    <a:pos x="31" y="17"/>
                  </a:cxn>
                  <a:cxn ang="0">
                    <a:pos x="32" y="16"/>
                  </a:cxn>
                  <a:cxn ang="0">
                    <a:pos x="33" y="16"/>
                  </a:cxn>
                  <a:cxn ang="0">
                    <a:pos x="34" y="13"/>
                  </a:cxn>
                  <a:cxn ang="0">
                    <a:pos x="33" y="12"/>
                  </a:cxn>
                  <a:cxn ang="0">
                    <a:pos x="32" y="10"/>
                  </a:cxn>
                  <a:cxn ang="0">
                    <a:pos x="31" y="9"/>
                  </a:cxn>
                  <a:cxn ang="0">
                    <a:pos x="29" y="8"/>
                  </a:cxn>
                  <a:cxn ang="0">
                    <a:pos x="28" y="6"/>
                  </a:cxn>
                  <a:cxn ang="0">
                    <a:pos x="27" y="6"/>
                  </a:cxn>
                  <a:cxn ang="0">
                    <a:pos x="26" y="6"/>
                  </a:cxn>
                </a:cxnLst>
                <a:rect l="0" t="0" r="r" b="b"/>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4" name="Freeform 186"/>
              <p:cNvSpPr>
                <a:spLocks/>
              </p:cNvSpPr>
              <p:nvPr/>
            </p:nvSpPr>
            <p:spPr bwMode="auto">
              <a:xfrm>
                <a:off x="1096" y="1258"/>
                <a:ext cx="10" cy="6"/>
              </a:xfrm>
              <a:custGeom>
                <a:avLst/>
                <a:gdLst/>
                <a:ahLst/>
                <a:cxnLst>
                  <a:cxn ang="0">
                    <a:pos x="0" y="8"/>
                  </a:cxn>
                  <a:cxn ang="0">
                    <a:pos x="1" y="8"/>
                  </a:cxn>
                  <a:cxn ang="0">
                    <a:pos x="2" y="9"/>
                  </a:cxn>
                  <a:cxn ang="0">
                    <a:pos x="6" y="9"/>
                  </a:cxn>
                  <a:cxn ang="0">
                    <a:pos x="8" y="9"/>
                  </a:cxn>
                  <a:cxn ang="0">
                    <a:pos x="9" y="8"/>
                  </a:cxn>
                  <a:cxn ang="0">
                    <a:pos x="13" y="5"/>
                  </a:cxn>
                  <a:cxn ang="0">
                    <a:pos x="14" y="4"/>
                  </a:cxn>
                  <a:cxn ang="0">
                    <a:pos x="14" y="0"/>
                  </a:cxn>
                  <a:cxn ang="0">
                    <a:pos x="0" y="8"/>
                  </a:cxn>
                </a:cxnLst>
                <a:rect l="0" t="0" r="r" b="b"/>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5" name="Freeform 187"/>
              <p:cNvSpPr>
                <a:spLocks/>
              </p:cNvSpPr>
              <p:nvPr/>
            </p:nvSpPr>
            <p:spPr bwMode="auto">
              <a:xfrm>
                <a:off x="1102" y="1278"/>
                <a:ext cx="11" cy="9"/>
              </a:xfrm>
              <a:custGeom>
                <a:avLst/>
                <a:gdLst/>
                <a:ahLst/>
                <a:cxnLst>
                  <a:cxn ang="0">
                    <a:pos x="17" y="0"/>
                  </a:cxn>
                  <a:cxn ang="0">
                    <a:pos x="14" y="2"/>
                  </a:cxn>
                  <a:cxn ang="0">
                    <a:pos x="12" y="3"/>
                  </a:cxn>
                  <a:cxn ang="0">
                    <a:pos x="10" y="6"/>
                  </a:cxn>
                  <a:cxn ang="0">
                    <a:pos x="7" y="8"/>
                  </a:cxn>
                  <a:cxn ang="0">
                    <a:pos x="6" y="10"/>
                  </a:cxn>
                  <a:cxn ang="0">
                    <a:pos x="3" y="12"/>
                  </a:cxn>
                  <a:cxn ang="0">
                    <a:pos x="1" y="14"/>
                  </a:cxn>
                  <a:cxn ang="0">
                    <a:pos x="0" y="15"/>
                  </a:cxn>
                  <a:cxn ang="0">
                    <a:pos x="1" y="15"/>
                  </a:cxn>
                  <a:cxn ang="0">
                    <a:pos x="3" y="15"/>
                  </a:cxn>
                  <a:cxn ang="0">
                    <a:pos x="6" y="15"/>
                  </a:cxn>
                  <a:cxn ang="0">
                    <a:pos x="7" y="15"/>
                  </a:cxn>
                  <a:cxn ang="0">
                    <a:pos x="10" y="15"/>
                  </a:cxn>
                  <a:cxn ang="0">
                    <a:pos x="12" y="15"/>
                  </a:cxn>
                  <a:cxn ang="0">
                    <a:pos x="14" y="15"/>
                  </a:cxn>
                  <a:cxn ang="0">
                    <a:pos x="17" y="15"/>
                  </a:cxn>
                  <a:cxn ang="0">
                    <a:pos x="17" y="12"/>
                  </a:cxn>
                  <a:cxn ang="0">
                    <a:pos x="17" y="10"/>
                  </a:cxn>
                  <a:cxn ang="0">
                    <a:pos x="17" y="8"/>
                  </a:cxn>
                  <a:cxn ang="0">
                    <a:pos x="17" y="7"/>
                  </a:cxn>
                  <a:cxn ang="0">
                    <a:pos x="17" y="6"/>
                  </a:cxn>
                  <a:cxn ang="0">
                    <a:pos x="17" y="3"/>
                  </a:cxn>
                  <a:cxn ang="0">
                    <a:pos x="17" y="2"/>
                  </a:cxn>
                  <a:cxn ang="0">
                    <a:pos x="17" y="0"/>
                  </a:cxn>
                </a:cxnLst>
                <a:rect l="0" t="0" r="r" b="b"/>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6" name="Freeform 188"/>
              <p:cNvSpPr>
                <a:spLocks/>
              </p:cNvSpPr>
              <p:nvPr/>
            </p:nvSpPr>
            <p:spPr bwMode="auto">
              <a:xfrm>
                <a:off x="999" y="1065"/>
                <a:ext cx="12" cy="9"/>
              </a:xfrm>
              <a:custGeom>
                <a:avLst/>
                <a:gdLst/>
                <a:ahLst/>
                <a:cxnLst>
                  <a:cxn ang="0">
                    <a:pos x="8" y="1"/>
                  </a:cxn>
                  <a:cxn ang="0">
                    <a:pos x="0" y="8"/>
                  </a:cxn>
                  <a:cxn ang="0">
                    <a:pos x="0" y="16"/>
                  </a:cxn>
                  <a:cxn ang="0">
                    <a:pos x="10" y="16"/>
                  </a:cxn>
                  <a:cxn ang="0">
                    <a:pos x="12" y="14"/>
                  </a:cxn>
                  <a:cxn ang="0">
                    <a:pos x="14" y="13"/>
                  </a:cxn>
                  <a:cxn ang="0">
                    <a:pos x="15" y="11"/>
                  </a:cxn>
                  <a:cxn ang="0">
                    <a:pos x="16" y="9"/>
                  </a:cxn>
                  <a:cxn ang="0">
                    <a:pos x="16" y="8"/>
                  </a:cxn>
                  <a:cxn ang="0">
                    <a:pos x="17" y="6"/>
                  </a:cxn>
                  <a:cxn ang="0">
                    <a:pos x="17" y="3"/>
                  </a:cxn>
                  <a:cxn ang="0">
                    <a:pos x="17" y="1"/>
                  </a:cxn>
                  <a:cxn ang="0">
                    <a:pos x="17" y="0"/>
                  </a:cxn>
                  <a:cxn ang="0">
                    <a:pos x="16" y="0"/>
                  </a:cxn>
                  <a:cxn ang="0">
                    <a:pos x="15" y="0"/>
                  </a:cxn>
                  <a:cxn ang="0">
                    <a:pos x="14" y="0"/>
                  </a:cxn>
                  <a:cxn ang="0">
                    <a:pos x="12" y="1"/>
                  </a:cxn>
                  <a:cxn ang="0">
                    <a:pos x="10" y="1"/>
                  </a:cxn>
                  <a:cxn ang="0">
                    <a:pos x="9" y="1"/>
                  </a:cxn>
                  <a:cxn ang="0">
                    <a:pos x="8" y="1"/>
                  </a:cxn>
                </a:cxnLst>
                <a:rect l="0" t="0" r="r" b="b"/>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7" name="Freeform 189"/>
              <p:cNvSpPr>
                <a:spLocks/>
              </p:cNvSpPr>
              <p:nvPr/>
            </p:nvSpPr>
            <p:spPr bwMode="auto">
              <a:xfrm>
                <a:off x="907" y="913"/>
                <a:ext cx="10" cy="8"/>
              </a:xfrm>
              <a:custGeom>
                <a:avLst/>
                <a:gdLst/>
                <a:ahLst/>
                <a:cxnLst>
                  <a:cxn ang="0">
                    <a:pos x="0" y="12"/>
                  </a:cxn>
                  <a:cxn ang="0">
                    <a:pos x="1" y="12"/>
                  </a:cxn>
                  <a:cxn ang="0">
                    <a:pos x="2" y="12"/>
                  </a:cxn>
                  <a:cxn ang="0">
                    <a:pos x="5" y="12"/>
                  </a:cxn>
                  <a:cxn ang="0">
                    <a:pos x="6" y="12"/>
                  </a:cxn>
                  <a:cxn ang="0">
                    <a:pos x="7" y="12"/>
                  </a:cxn>
                  <a:cxn ang="0">
                    <a:pos x="8" y="12"/>
                  </a:cxn>
                  <a:cxn ang="0">
                    <a:pos x="9" y="12"/>
                  </a:cxn>
                  <a:cxn ang="0">
                    <a:pos x="12" y="11"/>
                  </a:cxn>
                  <a:cxn ang="0">
                    <a:pos x="13" y="8"/>
                  </a:cxn>
                  <a:cxn ang="0">
                    <a:pos x="14" y="7"/>
                  </a:cxn>
                  <a:cxn ang="0">
                    <a:pos x="14" y="5"/>
                  </a:cxn>
                  <a:cxn ang="0">
                    <a:pos x="15" y="4"/>
                  </a:cxn>
                  <a:cxn ang="0">
                    <a:pos x="15" y="2"/>
                  </a:cxn>
                  <a:cxn ang="0">
                    <a:pos x="15" y="0"/>
                  </a:cxn>
                  <a:cxn ang="0">
                    <a:pos x="14" y="0"/>
                  </a:cxn>
                  <a:cxn ang="0">
                    <a:pos x="12" y="2"/>
                  </a:cxn>
                  <a:cxn ang="0">
                    <a:pos x="9" y="2"/>
                  </a:cxn>
                  <a:cxn ang="0">
                    <a:pos x="7" y="4"/>
                  </a:cxn>
                  <a:cxn ang="0">
                    <a:pos x="6" y="5"/>
                  </a:cxn>
                  <a:cxn ang="0">
                    <a:pos x="2" y="8"/>
                  </a:cxn>
                  <a:cxn ang="0">
                    <a:pos x="1" y="11"/>
                  </a:cxn>
                  <a:cxn ang="0">
                    <a:pos x="0" y="12"/>
                  </a:cxn>
                </a:cxnLst>
                <a:rect l="0" t="0" r="r" b="b"/>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8" name="Freeform 190"/>
              <p:cNvSpPr>
                <a:spLocks/>
              </p:cNvSpPr>
              <p:nvPr/>
            </p:nvSpPr>
            <p:spPr bwMode="auto">
              <a:xfrm>
                <a:off x="930" y="888"/>
                <a:ext cx="7" cy="9"/>
              </a:xfrm>
              <a:custGeom>
                <a:avLst/>
                <a:gdLst/>
                <a:ahLst/>
                <a:cxnLst>
                  <a:cxn ang="0">
                    <a:pos x="0" y="0"/>
                  </a:cxn>
                  <a:cxn ang="0">
                    <a:pos x="0" y="15"/>
                  </a:cxn>
                  <a:cxn ang="0">
                    <a:pos x="4" y="15"/>
                  </a:cxn>
                  <a:cxn ang="0">
                    <a:pos x="6" y="15"/>
                  </a:cxn>
                  <a:cxn ang="0">
                    <a:pos x="9" y="13"/>
                  </a:cxn>
                  <a:cxn ang="0">
                    <a:pos x="10" y="12"/>
                  </a:cxn>
                  <a:cxn ang="0">
                    <a:pos x="10" y="9"/>
                  </a:cxn>
                  <a:cxn ang="0">
                    <a:pos x="10" y="7"/>
                  </a:cxn>
                  <a:cxn ang="0">
                    <a:pos x="9" y="3"/>
                  </a:cxn>
                  <a:cxn ang="0">
                    <a:pos x="9" y="0"/>
                  </a:cxn>
                  <a:cxn ang="0">
                    <a:pos x="0" y="0"/>
                  </a:cxn>
                </a:cxnLst>
                <a:rect l="0" t="0" r="r" b="b"/>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9" name="Freeform 191"/>
              <p:cNvSpPr>
                <a:spLocks/>
              </p:cNvSpPr>
              <p:nvPr/>
            </p:nvSpPr>
            <p:spPr bwMode="auto">
              <a:xfrm>
                <a:off x="924" y="903"/>
                <a:ext cx="25" cy="12"/>
              </a:xfrm>
              <a:custGeom>
                <a:avLst/>
                <a:gdLst/>
                <a:ahLst/>
                <a:cxnLst>
                  <a:cxn ang="0">
                    <a:pos x="12" y="0"/>
                  </a:cxn>
                  <a:cxn ang="0">
                    <a:pos x="11" y="2"/>
                  </a:cxn>
                  <a:cxn ang="0">
                    <a:pos x="7" y="2"/>
                  </a:cxn>
                  <a:cxn ang="0">
                    <a:pos x="6" y="2"/>
                  </a:cxn>
                  <a:cxn ang="0">
                    <a:pos x="4" y="3"/>
                  </a:cxn>
                  <a:cxn ang="0">
                    <a:pos x="3" y="4"/>
                  </a:cxn>
                  <a:cxn ang="0">
                    <a:pos x="1" y="4"/>
                  </a:cxn>
                  <a:cxn ang="0">
                    <a:pos x="0" y="8"/>
                  </a:cxn>
                  <a:cxn ang="0">
                    <a:pos x="0" y="10"/>
                  </a:cxn>
                  <a:cxn ang="0">
                    <a:pos x="1" y="12"/>
                  </a:cxn>
                  <a:cxn ang="0">
                    <a:pos x="4" y="14"/>
                  </a:cxn>
                  <a:cxn ang="0">
                    <a:pos x="5" y="16"/>
                  </a:cxn>
                  <a:cxn ang="0">
                    <a:pos x="6" y="18"/>
                  </a:cxn>
                  <a:cxn ang="0">
                    <a:pos x="10" y="19"/>
                  </a:cxn>
                  <a:cxn ang="0">
                    <a:pos x="11" y="20"/>
                  </a:cxn>
                  <a:cxn ang="0">
                    <a:pos x="12" y="20"/>
                  </a:cxn>
                  <a:cxn ang="0">
                    <a:pos x="14" y="20"/>
                  </a:cxn>
                  <a:cxn ang="0">
                    <a:pos x="19" y="20"/>
                  </a:cxn>
                  <a:cxn ang="0">
                    <a:pos x="24" y="19"/>
                  </a:cxn>
                  <a:cxn ang="0">
                    <a:pos x="27" y="18"/>
                  </a:cxn>
                  <a:cxn ang="0">
                    <a:pos x="31" y="14"/>
                  </a:cxn>
                  <a:cxn ang="0">
                    <a:pos x="33" y="12"/>
                  </a:cxn>
                  <a:cxn ang="0">
                    <a:pos x="34" y="8"/>
                  </a:cxn>
                  <a:cxn ang="0">
                    <a:pos x="36" y="4"/>
                  </a:cxn>
                  <a:cxn ang="0">
                    <a:pos x="37" y="0"/>
                  </a:cxn>
                  <a:cxn ang="0">
                    <a:pos x="32" y="0"/>
                  </a:cxn>
                  <a:cxn ang="0">
                    <a:pos x="27" y="0"/>
                  </a:cxn>
                  <a:cxn ang="0">
                    <a:pos x="24" y="0"/>
                  </a:cxn>
                  <a:cxn ang="0">
                    <a:pos x="21" y="0"/>
                  </a:cxn>
                  <a:cxn ang="0">
                    <a:pos x="19" y="0"/>
                  </a:cxn>
                  <a:cxn ang="0">
                    <a:pos x="17" y="0"/>
                  </a:cxn>
                  <a:cxn ang="0">
                    <a:pos x="14" y="0"/>
                  </a:cxn>
                  <a:cxn ang="0">
                    <a:pos x="12" y="0"/>
                  </a:cxn>
                </a:cxnLst>
                <a:rect l="0" t="0" r="r" b="b"/>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0" name="Freeform 192"/>
              <p:cNvSpPr>
                <a:spLocks/>
              </p:cNvSpPr>
              <p:nvPr/>
            </p:nvSpPr>
            <p:spPr bwMode="auto">
              <a:xfrm>
                <a:off x="946" y="898"/>
                <a:ext cx="33" cy="21"/>
              </a:xfrm>
              <a:custGeom>
                <a:avLst/>
                <a:gdLst/>
                <a:ahLst/>
                <a:cxnLst>
                  <a:cxn ang="0">
                    <a:pos x="0" y="34"/>
                  </a:cxn>
                  <a:cxn ang="0">
                    <a:pos x="2" y="34"/>
                  </a:cxn>
                  <a:cxn ang="0">
                    <a:pos x="3" y="34"/>
                  </a:cxn>
                  <a:cxn ang="0">
                    <a:pos x="4" y="34"/>
                  </a:cxn>
                  <a:cxn ang="0">
                    <a:pos x="5" y="34"/>
                  </a:cxn>
                  <a:cxn ang="0">
                    <a:pos x="6" y="34"/>
                  </a:cxn>
                  <a:cxn ang="0">
                    <a:pos x="7" y="34"/>
                  </a:cxn>
                  <a:cxn ang="0">
                    <a:pos x="9" y="34"/>
                  </a:cxn>
                  <a:cxn ang="0">
                    <a:pos x="14" y="32"/>
                  </a:cxn>
                  <a:cxn ang="0">
                    <a:pos x="19" y="31"/>
                  </a:cxn>
                  <a:cxn ang="0">
                    <a:pos x="25" y="28"/>
                  </a:cxn>
                  <a:cxn ang="0">
                    <a:pos x="31" y="26"/>
                  </a:cxn>
                  <a:cxn ang="0">
                    <a:pos x="38" y="20"/>
                  </a:cxn>
                  <a:cxn ang="0">
                    <a:pos x="43" y="15"/>
                  </a:cxn>
                  <a:cxn ang="0">
                    <a:pos x="46" y="11"/>
                  </a:cxn>
                  <a:cxn ang="0">
                    <a:pos x="49" y="4"/>
                  </a:cxn>
                  <a:cxn ang="0">
                    <a:pos x="44" y="3"/>
                  </a:cxn>
                  <a:cxn ang="0">
                    <a:pos x="38" y="1"/>
                  </a:cxn>
                  <a:cxn ang="0">
                    <a:pos x="31" y="1"/>
                  </a:cxn>
                  <a:cxn ang="0">
                    <a:pos x="25" y="0"/>
                  </a:cxn>
                  <a:cxn ang="0">
                    <a:pos x="20" y="0"/>
                  </a:cxn>
                  <a:cxn ang="0">
                    <a:pos x="16" y="1"/>
                  </a:cxn>
                  <a:cxn ang="0">
                    <a:pos x="11" y="3"/>
                  </a:cxn>
                  <a:cxn ang="0">
                    <a:pos x="9" y="7"/>
                  </a:cxn>
                  <a:cxn ang="0">
                    <a:pos x="10" y="9"/>
                  </a:cxn>
                  <a:cxn ang="0">
                    <a:pos x="10" y="11"/>
                  </a:cxn>
                  <a:cxn ang="0">
                    <a:pos x="11" y="12"/>
                  </a:cxn>
                  <a:cxn ang="0">
                    <a:pos x="13" y="13"/>
                  </a:cxn>
                  <a:cxn ang="0">
                    <a:pos x="14" y="15"/>
                  </a:cxn>
                  <a:cxn ang="0">
                    <a:pos x="11" y="16"/>
                  </a:cxn>
                  <a:cxn ang="0">
                    <a:pos x="10" y="19"/>
                  </a:cxn>
                  <a:cxn ang="0">
                    <a:pos x="9" y="22"/>
                  </a:cxn>
                  <a:cxn ang="0">
                    <a:pos x="6" y="23"/>
                  </a:cxn>
                  <a:cxn ang="0">
                    <a:pos x="5" y="27"/>
                  </a:cxn>
                  <a:cxn ang="0">
                    <a:pos x="4" y="30"/>
                  </a:cxn>
                  <a:cxn ang="0">
                    <a:pos x="2" y="31"/>
                  </a:cxn>
                  <a:cxn ang="0">
                    <a:pos x="0" y="34"/>
                  </a:cxn>
                </a:cxnLst>
                <a:rect l="0" t="0" r="r" b="b"/>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1" name="Freeform 193"/>
              <p:cNvSpPr>
                <a:spLocks/>
              </p:cNvSpPr>
              <p:nvPr/>
            </p:nvSpPr>
            <p:spPr bwMode="auto">
              <a:xfrm>
                <a:off x="978" y="909"/>
                <a:ext cx="18" cy="14"/>
              </a:xfrm>
              <a:custGeom>
                <a:avLst/>
                <a:gdLst/>
                <a:ahLst/>
                <a:cxnLst>
                  <a:cxn ang="0">
                    <a:pos x="0" y="15"/>
                  </a:cxn>
                  <a:cxn ang="0">
                    <a:pos x="1" y="19"/>
                  </a:cxn>
                  <a:cxn ang="0">
                    <a:pos x="2" y="19"/>
                  </a:cxn>
                  <a:cxn ang="0">
                    <a:pos x="5" y="20"/>
                  </a:cxn>
                  <a:cxn ang="0">
                    <a:pos x="6" y="22"/>
                  </a:cxn>
                  <a:cxn ang="0">
                    <a:pos x="9" y="22"/>
                  </a:cxn>
                  <a:cxn ang="0">
                    <a:pos x="10" y="22"/>
                  </a:cxn>
                  <a:cxn ang="0">
                    <a:pos x="13" y="22"/>
                  </a:cxn>
                  <a:cxn ang="0">
                    <a:pos x="14" y="22"/>
                  </a:cxn>
                  <a:cxn ang="0">
                    <a:pos x="17" y="22"/>
                  </a:cxn>
                  <a:cxn ang="0">
                    <a:pos x="22" y="22"/>
                  </a:cxn>
                  <a:cxn ang="0">
                    <a:pos x="24" y="20"/>
                  </a:cxn>
                  <a:cxn ang="0">
                    <a:pos x="26" y="19"/>
                  </a:cxn>
                  <a:cxn ang="0">
                    <a:pos x="27" y="18"/>
                  </a:cxn>
                  <a:cxn ang="0">
                    <a:pos x="28" y="15"/>
                  </a:cxn>
                  <a:cxn ang="0">
                    <a:pos x="28" y="14"/>
                  </a:cxn>
                  <a:cxn ang="0">
                    <a:pos x="28" y="11"/>
                  </a:cxn>
                  <a:cxn ang="0">
                    <a:pos x="28" y="10"/>
                  </a:cxn>
                  <a:cxn ang="0">
                    <a:pos x="28" y="7"/>
                  </a:cxn>
                  <a:cxn ang="0">
                    <a:pos x="27" y="6"/>
                  </a:cxn>
                  <a:cxn ang="0">
                    <a:pos x="26" y="3"/>
                  </a:cxn>
                  <a:cxn ang="0">
                    <a:pos x="26" y="2"/>
                  </a:cxn>
                  <a:cxn ang="0">
                    <a:pos x="24" y="0"/>
                  </a:cxn>
                  <a:cxn ang="0">
                    <a:pos x="23" y="0"/>
                  </a:cxn>
                  <a:cxn ang="0">
                    <a:pos x="0" y="15"/>
                  </a:cxn>
                </a:cxnLst>
                <a:rect l="0" t="0" r="r" b="b"/>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2" name="Freeform 194"/>
              <p:cNvSpPr>
                <a:spLocks/>
              </p:cNvSpPr>
              <p:nvPr/>
            </p:nvSpPr>
            <p:spPr bwMode="auto">
              <a:xfrm>
                <a:off x="955" y="873"/>
                <a:ext cx="36" cy="16"/>
              </a:xfrm>
              <a:custGeom>
                <a:avLst/>
                <a:gdLst/>
                <a:ahLst/>
                <a:cxnLst>
                  <a:cxn ang="0">
                    <a:pos x="35" y="24"/>
                  </a:cxn>
                  <a:cxn ang="0">
                    <a:pos x="35" y="24"/>
                  </a:cxn>
                  <a:cxn ang="0">
                    <a:pos x="34" y="24"/>
                  </a:cxn>
                  <a:cxn ang="0">
                    <a:pos x="32" y="24"/>
                  </a:cxn>
                  <a:cxn ang="0">
                    <a:pos x="31" y="24"/>
                  </a:cxn>
                  <a:cxn ang="0">
                    <a:pos x="29" y="24"/>
                  </a:cxn>
                  <a:cxn ang="0">
                    <a:pos x="28" y="24"/>
                  </a:cxn>
                  <a:cxn ang="0">
                    <a:pos x="26" y="24"/>
                  </a:cxn>
                  <a:cxn ang="0">
                    <a:pos x="24" y="24"/>
                  </a:cxn>
                  <a:cxn ang="0">
                    <a:pos x="18" y="28"/>
                  </a:cxn>
                  <a:cxn ang="0">
                    <a:pos x="9" y="28"/>
                  </a:cxn>
                  <a:cxn ang="0">
                    <a:pos x="9" y="27"/>
                  </a:cxn>
                  <a:cxn ang="0">
                    <a:pos x="9" y="25"/>
                  </a:cxn>
                  <a:cxn ang="0">
                    <a:pos x="9" y="24"/>
                  </a:cxn>
                  <a:cxn ang="0">
                    <a:pos x="10" y="23"/>
                  </a:cxn>
                  <a:cxn ang="0">
                    <a:pos x="10" y="20"/>
                  </a:cxn>
                  <a:cxn ang="0">
                    <a:pos x="11" y="19"/>
                  </a:cxn>
                  <a:cxn ang="0">
                    <a:pos x="11" y="17"/>
                  </a:cxn>
                  <a:cxn ang="0">
                    <a:pos x="9" y="17"/>
                  </a:cxn>
                  <a:cxn ang="0">
                    <a:pos x="6" y="17"/>
                  </a:cxn>
                  <a:cxn ang="0">
                    <a:pos x="4" y="17"/>
                  </a:cxn>
                  <a:cxn ang="0">
                    <a:pos x="3" y="16"/>
                  </a:cxn>
                  <a:cxn ang="0">
                    <a:pos x="2" y="15"/>
                  </a:cxn>
                  <a:cxn ang="0">
                    <a:pos x="0" y="13"/>
                  </a:cxn>
                  <a:cxn ang="0">
                    <a:pos x="0" y="12"/>
                  </a:cxn>
                  <a:cxn ang="0">
                    <a:pos x="0" y="10"/>
                  </a:cxn>
                  <a:cxn ang="0">
                    <a:pos x="0" y="5"/>
                  </a:cxn>
                  <a:cxn ang="0">
                    <a:pos x="3" y="2"/>
                  </a:cxn>
                  <a:cxn ang="0">
                    <a:pos x="5" y="1"/>
                  </a:cxn>
                  <a:cxn ang="0">
                    <a:pos x="9" y="0"/>
                  </a:cxn>
                  <a:cxn ang="0">
                    <a:pos x="12" y="0"/>
                  </a:cxn>
                  <a:cxn ang="0">
                    <a:pos x="17" y="0"/>
                  </a:cxn>
                  <a:cxn ang="0">
                    <a:pos x="22" y="0"/>
                  </a:cxn>
                  <a:cxn ang="0">
                    <a:pos x="24" y="0"/>
                  </a:cxn>
                  <a:cxn ang="0">
                    <a:pos x="29" y="0"/>
                  </a:cxn>
                  <a:cxn ang="0">
                    <a:pos x="32" y="1"/>
                  </a:cxn>
                  <a:cxn ang="0">
                    <a:pos x="36" y="1"/>
                  </a:cxn>
                  <a:cxn ang="0">
                    <a:pos x="41" y="2"/>
                  </a:cxn>
                  <a:cxn ang="0">
                    <a:pos x="43" y="4"/>
                  </a:cxn>
                  <a:cxn ang="0">
                    <a:pos x="46" y="5"/>
                  </a:cxn>
                  <a:cxn ang="0">
                    <a:pos x="50" y="8"/>
                  </a:cxn>
                  <a:cxn ang="0">
                    <a:pos x="54" y="8"/>
                  </a:cxn>
                  <a:cxn ang="0">
                    <a:pos x="54" y="16"/>
                  </a:cxn>
                  <a:cxn ang="0">
                    <a:pos x="51" y="19"/>
                  </a:cxn>
                  <a:cxn ang="0">
                    <a:pos x="49" y="23"/>
                  </a:cxn>
                  <a:cxn ang="0">
                    <a:pos x="46" y="24"/>
                  </a:cxn>
                  <a:cxn ang="0">
                    <a:pos x="43" y="24"/>
                  </a:cxn>
                  <a:cxn ang="0">
                    <a:pos x="41" y="24"/>
                  </a:cxn>
                  <a:cxn ang="0">
                    <a:pos x="37" y="24"/>
                  </a:cxn>
                  <a:cxn ang="0">
                    <a:pos x="34" y="23"/>
                  </a:cxn>
                  <a:cxn ang="0">
                    <a:pos x="31" y="20"/>
                  </a:cxn>
                  <a:cxn ang="0">
                    <a:pos x="34" y="20"/>
                  </a:cxn>
                  <a:cxn ang="0">
                    <a:pos x="35" y="24"/>
                  </a:cxn>
                </a:cxnLst>
                <a:rect l="0" t="0" r="r" b="b"/>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3" name="Freeform 195"/>
              <p:cNvSpPr>
                <a:spLocks/>
              </p:cNvSpPr>
              <p:nvPr/>
            </p:nvSpPr>
            <p:spPr bwMode="auto">
              <a:xfrm>
                <a:off x="998" y="877"/>
                <a:ext cx="27" cy="11"/>
              </a:xfrm>
              <a:custGeom>
                <a:avLst/>
                <a:gdLst/>
                <a:ahLst/>
                <a:cxnLst>
                  <a:cxn ang="0">
                    <a:pos x="11" y="20"/>
                  </a:cxn>
                  <a:cxn ang="0">
                    <a:pos x="16" y="20"/>
                  </a:cxn>
                  <a:cxn ang="0">
                    <a:pos x="22" y="18"/>
                  </a:cxn>
                  <a:cxn ang="0">
                    <a:pos x="26" y="18"/>
                  </a:cxn>
                  <a:cxn ang="0">
                    <a:pos x="29" y="17"/>
                  </a:cxn>
                  <a:cxn ang="0">
                    <a:pos x="34" y="16"/>
                  </a:cxn>
                  <a:cxn ang="0">
                    <a:pos x="36" y="12"/>
                  </a:cxn>
                  <a:cxn ang="0">
                    <a:pos x="37" y="9"/>
                  </a:cxn>
                  <a:cxn ang="0">
                    <a:pos x="40" y="6"/>
                  </a:cxn>
                  <a:cxn ang="0">
                    <a:pos x="34" y="2"/>
                  </a:cxn>
                  <a:cxn ang="0">
                    <a:pos x="28" y="1"/>
                  </a:cxn>
                  <a:cxn ang="0">
                    <a:pos x="22" y="0"/>
                  </a:cxn>
                  <a:cxn ang="0">
                    <a:pos x="17" y="0"/>
                  </a:cxn>
                  <a:cxn ang="0">
                    <a:pos x="13" y="0"/>
                  </a:cxn>
                  <a:cxn ang="0">
                    <a:pos x="7" y="1"/>
                  </a:cxn>
                  <a:cxn ang="0">
                    <a:pos x="2" y="1"/>
                  </a:cxn>
                  <a:cxn ang="0">
                    <a:pos x="0" y="2"/>
                  </a:cxn>
                  <a:cxn ang="0">
                    <a:pos x="0" y="13"/>
                  </a:cxn>
                  <a:cxn ang="0">
                    <a:pos x="0" y="16"/>
                  </a:cxn>
                  <a:cxn ang="0">
                    <a:pos x="1" y="17"/>
                  </a:cxn>
                  <a:cxn ang="0">
                    <a:pos x="2" y="18"/>
                  </a:cxn>
                  <a:cxn ang="0">
                    <a:pos x="3" y="18"/>
                  </a:cxn>
                  <a:cxn ang="0">
                    <a:pos x="6" y="18"/>
                  </a:cxn>
                  <a:cxn ang="0">
                    <a:pos x="7" y="20"/>
                  </a:cxn>
                  <a:cxn ang="0">
                    <a:pos x="8" y="20"/>
                  </a:cxn>
                  <a:cxn ang="0">
                    <a:pos x="11" y="20"/>
                  </a:cxn>
                </a:cxnLst>
                <a:rect l="0" t="0" r="r" b="b"/>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4" name="Freeform 196"/>
              <p:cNvSpPr>
                <a:spLocks/>
              </p:cNvSpPr>
              <p:nvPr/>
            </p:nvSpPr>
            <p:spPr bwMode="auto">
              <a:xfrm>
                <a:off x="994" y="893"/>
                <a:ext cx="19" cy="15"/>
              </a:xfrm>
              <a:custGeom>
                <a:avLst/>
                <a:gdLst/>
                <a:ahLst/>
                <a:cxnLst>
                  <a:cxn ang="0">
                    <a:pos x="11" y="0"/>
                  </a:cxn>
                  <a:cxn ang="0">
                    <a:pos x="9" y="0"/>
                  </a:cxn>
                  <a:cxn ang="0">
                    <a:pos x="6" y="2"/>
                  </a:cxn>
                  <a:cxn ang="0">
                    <a:pos x="4" y="2"/>
                  </a:cxn>
                  <a:cxn ang="0">
                    <a:pos x="3" y="3"/>
                  </a:cxn>
                  <a:cxn ang="0">
                    <a:pos x="2" y="7"/>
                  </a:cxn>
                  <a:cxn ang="0">
                    <a:pos x="1" y="8"/>
                  </a:cxn>
                  <a:cxn ang="0">
                    <a:pos x="0" y="11"/>
                  </a:cxn>
                  <a:cxn ang="0">
                    <a:pos x="0" y="14"/>
                  </a:cxn>
                  <a:cxn ang="0">
                    <a:pos x="1" y="15"/>
                  </a:cxn>
                  <a:cxn ang="0">
                    <a:pos x="2" y="17"/>
                  </a:cxn>
                  <a:cxn ang="0">
                    <a:pos x="3" y="21"/>
                  </a:cxn>
                  <a:cxn ang="0">
                    <a:pos x="6" y="22"/>
                  </a:cxn>
                  <a:cxn ang="0">
                    <a:pos x="9" y="23"/>
                  </a:cxn>
                  <a:cxn ang="0">
                    <a:pos x="11" y="23"/>
                  </a:cxn>
                  <a:cxn ang="0">
                    <a:pos x="14" y="25"/>
                  </a:cxn>
                  <a:cxn ang="0">
                    <a:pos x="16" y="25"/>
                  </a:cxn>
                  <a:cxn ang="0">
                    <a:pos x="18" y="25"/>
                  </a:cxn>
                  <a:cxn ang="0">
                    <a:pos x="20" y="23"/>
                  </a:cxn>
                  <a:cxn ang="0">
                    <a:pos x="23" y="22"/>
                  </a:cxn>
                  <a:cxn ang="0">
                    <a:pos x="24" y="21"/>
                  </a:cxn>
                  <a:cxn ang="0">
                    <a:pos x="27" y="17"/>
                  </a:cxn>
                  <a:cxn ang="0">
                    <a:pos x="28" y="14"/>
                  </a:cxn>
                  <a:cxn ang="0">
                    <a:pos x="29" y="11"/>
                  </a:cxn>
                  <a:cxn ang="0">
                    <a:pos x="29" y="8"/>
                  </a:cxn>
                  <a:cxn ang="0">
                    <a:pos x="11" y="0"/>
                  </a:cxn>
                </a:cxnLst>
                <a:rect l="0" t="0" r="r" b="b"/>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5" name="Freeform 197"/>
              <p:cNvSpPr>
                <a:spLocks/>
              </p:cNvSpPr>
              <p:nvPr/>
            </p:nvSpPr>
            <p:spPr bwMode="auto">
              <a:xfrm>
                <a:off x="874" y="888"/>
                <a:ext cx="23" cy="6"/>
              </a:xfrm>
              <a:custGeom>
                <a:avLst/>
                <a:gdLst/>
                <a:ahLst/>
                <a:cxnLst>
                  <a:cxn ang="0">
                    <a:pos x="0" y="1"/>
                  </a:cxn>
                  <a:cxn ang="0">
                    <a:pos x="1" y="5"/>
                  </a:cxn>
                  <a:cxn ang="0">
                    <a:pos x="3" y="6"/>
                  </a:cxn>
                  <a:cxn ang="0">
                    <a:pos x="3" y="9"/>
                  </a:cxn>
                  <a:cxn ang="0">
                    <a:pos x="4" y="10"/>
                  </a:cxn>
                  <a:cxn ang="0">
                    <a:pos x="5" y="10"/>
                  </a:cxn>
                  <a:cxn ang="0">
                    <a:pos x="6" y="11"/>
                  </a:cxn>
                  <a:cxn ang="0">
                    <a:pos x="7" y="11"/>
                  </a:cxn>
                  <a:cxn ang="0">
                    <a:pos x="10" y="11"/>
                  </a:cxn>
                  <a:cxn ang="0">
                    <a:pos x="34" y="5"/>
                  </a:cxn>
                  <a:cxn ang="0">
                    <a:pos x="30" y="4"/>
                  </a:cxn>
                  <a:cxn ang="0">
                    <a:pos x="24" y="1"/>
                  </a:cxn>
                  <a:cxn ang="0">
                    <a:pos x="19" y="1"/>
                  </a:cxn>
                  <a:cxn ang="0">
                    <a:pos x="15" y="0"/>
                  </a:cxn>
                  <a:cxn ang="0">
                    <a:pos x="12" y="0"/>
                  </a:cxn>
                  <a:cxn ang="0">
                    <a:pos x="7" y="0"/>
                  </a:cxn>
                  <a:cxn ang="0">
                    <a:pos x="4" y="1"/>
                  </a:cxn>
                  <a:cxn ang="0">
                    <a:pos x="0" y="1"/>
                  </a:cxn>
                </a:cxnLst>
                <a:rect l="0" t="0" r="r" b="b"/>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6" name="Freeform 198"/>
              <p:cNvSpPr>
                <a:spLocks/>
              </p:cNvSpPr>
              <p:nvPr/>
            </p:nvSpPr>
            <p:spPr bwMode="auto">
              <a:xfrm>
                <a:off x="885" y="875"/>
                <a:ext cx="35" cy="12"/>
              </a:xfrm>
              <a:custGeom>
                <a:avLst/>
                <a:gdLst/>
                <a:ahLst/>
                <a:cxnLst>
                  <a:cxn ang="0">
                    <a:pos x="0" y="12"/>
                  </a:cxn>
                  <a:cxn ang="0">
                    <a:pos x="1" y="13"/>
                  </a:cxn>
                  <a:cxn ang="0">
                    <a:pos x="3" y="16"/>
                  </a:cxn>
                  <a:cxn ang="0">
                    <a:pos x="8" y="17"/>
                  </a:cxn>
                  <a:cxn ang="0">
                    <a:pos x="15" y="19"/>
                  </a:cxn>
                  <a:cxn ang="0">
                    <a:pos x="20" y="19"/>
                  </a:cxn>
                  <a:cxn ang="0">
                    <a:pos x="24" y="20"/>
                  </a:cxn>
                  <a:cxn ang="0">
                    <a:pos x="28" y="20"/>
                  </a:cxn>
                  <a:cxn ang="0">
                    <a:pos x="30" y="20"/>
                  </a:cxn>
                  <a:cxn ang="0">
                    <a:pos x="53" y="12"/>
                  </a:cxn>
                  <a:cxn ang="0">
                    <a:pos x="49" y="11"/>
                  </a:cxn>
                  <a:cxn ang="0">
                    <a:pos x="43" y="8"/>
                  </a:cxn>
                  <a:cxn ang="0">
                    <a:pos x="34" y="4"/>
                  </a:cxn>
                  <a:cxn ang="0">
                    <a:pos x="26" y="1"/>
                  </a:cxn>
                  <a:cxn ang="0">
                    <a:pos x="16" y="0"/>
                  </a:cxn>
                  <a:cxn ang="0">
                    <a:pos x="7" y="1"/>
                  </a:cxn>
                  <a:cxn ang="0">
                    <a:pos x="4" y="3"/>
                  </a:cxn>
                  <a:cxn ang="0">
                    <a:pos x="2" y="4"/>
                  </a:cxn>
                  <a:cxn ang="0">
                    <a:pos x="0" y="8"/>
                  </a:cxn>
                  <a:cxn ang="0">
                    <a:pos x="0" y="12"/>
                  </a:cxn>
                </a:cxnLst>
                <a:rect l="0" t="0" r="r" b="b"/>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7" name="Freeform 199"/>
              <p:cNvSpPr>
                <a:spLocks/>
              </p:cNvSpPr>
              <p:nvPr/>
            </p:nvSpPr>
            <p:spPr bwMode="auto">
              <a:xfrm>
                <a:off x="1024" y="1053"/>
                <a:ext cx="9" cy="7"/>
              </a:xfrm>
              <a:custGeom>
                <a:avLst/>
                <a:gdLst/>
                <a:ahLst/>
                <a:cxnLst>
                  <a:cxn ang="0">
                    <a:pos x="0" y="2"/>
                  </a:cxn>
                  <a:cxn ang="0">
                    <a:pos x="0" y="4"/>
                  </a:cxn>
                  <a:cxn ang="0">
                    <a:pos x="1" y="7"/>
                  </a:cxn>
                  <a:cxn ang="0">
                    <a:pos x="2" y="9"/>
                  </a:cxn>
                  <a:cxn ang="0">
                    <a:pos x="4" y="9"/>
                  </a:cxn>
                  <a:cxn ang="0">
                    <a:pos x="6" y="11"/>
                  </a:cxn>
                  <a:cxn ang="0">
                    <a:pos x="8" y="11"/>
                  </a:cxn>
                  <a:cxn ang="0">
                    <a:pos x="9" y="11"/>
                  </a:cxn>
                  <a:cxn ang="0">
                    <a:pos x="13" y="11"/>
                  </a:cxn>
                  <a:cxn ang="0">
                    <a:pos x="13" y="2"/>
                  </a:cxn>
                  <a:cxn ang="0">
                    <a:pos x="11" y="2"/>
                  </a:cxn>
                  <a:cxn ang="0">
                    <a:pos x="8" y="0"/>
                  </a:cxn>
                  <a:cxn ang="0">
                    <a:pos x="7" y="0"/>
                  </a:cxn>
                  <a:cxn ang="0">
                    <a:pos x="6" y="0"/>
                  </a:cxn>
                  <a:cxn ang="0">
                    <a:pos x="4" y="0"/>
                  </a:cxn>
                  <a:cxn ang="0">
                    <a:pos x="2" y="0"/>
                  </a:cxn>
                  <a:cxn ang="0">
                    <a:pos x="1" y="0"/>
                  </a:cxn>
                  <a:cxn ang="0">
                    <a:pos x="0" y="2"/>
                  </a:cxn>
                </a:cxnLst>
                <a:rect l="0" t="0" r="r" b="b"/>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8" name="Freeform 200"/>
              <p:cNvSpPr>
                <a:spLocks/>
              </p:cNvSpPr>
              <p:nvPr/>
            </p:nvSpPr>
            <p:spPr bwMode="auto">
              <a:xfrm>
                <a:off x="1098" y="1267"/>
                <a:ext cx="12" cy="16"/>
              </a:xfrm>
              <a:custGeom>
                <a:avLst/>
                <a:gdLst/>
                <a:ahLst/>
                <a:cxnLst>
                  <a:cxn ang="0">
                    <a:pos x="0" y="27"/>
                  </a:cxn>
                  <a:cxn ang="0">
                    <a:pos x="5" y="25"/>
                  </a:cxn>
                  <a:cxn ang="0">
                    <a:pos x="9" y="23"/>
                  </a:cxn>
                  <a:cxn ang="0">
                    <a:pos x="11" y="19"/>
                  </a:cxn>
                  <a:cxn ang="0">
                    <a:pos x="14" y="17"/>
                  </a:cxn>
                  <a:cxn ang="0">
                    <a:pos x="16" y="14"/>
                  </a:cxn>
                  <a:cxn ang="0">
                    <a:pos x="17" y="10"/>
                  </a:cxn>
                  <a:cxn ang="0">
                    <a:pos x="18" y="4"/>
                  </a:cxn>
                  <a:cxn ang="0">
                    <a:pos x="18" y="0"/>
                  </a:cxn>
                  <a:cxn ang="0">
                    <a:pos x="16" y="2"/>
                  </a:cxn>
                  <a:cxn ang="0">
                    <a:pos x="11" y="3"/>
                  </a:cxn>
                  <a:cxn ang="0">
                    <a:pos x="9" y="6"/>
                  </a:cxn>
                  <a:cxn ang="0">
                    <a:pos x="6" y="8"/>
                  </a:cxn>
                  <a:cxn ang="0">
                    <a:pos x="5" y="10"/>
                  </a:cxn>
                  <a:cxn ang="0">
                    <a:pos x="2" y="12"/>
                  </a:cxn>
                  <a:cxn ang="0">
                    <a:pos x="0" y="15"/>
                  </a:cxn>
                  <a:cxn ang="0">
                    <a:pos x="0" y="19"/>
                  </a:cxn>
                  <a:cxn ang="0">
                    <a:pos x="0" y="22"/>
                  </a:cxn>
                  <a:cxn ang="0">
                    <a:pos x="0" y="23"/>
                  </a:cxn>
                  <a:cxn ang="0">
                    <a:pos x="0" y="25"/>
                  </a:cxn>
                  <a:cxn ang="0">
                    <a:pos x="0" y="26"/>
                  </a:cxn>
                  <a:cxn ang="0">
                    <a:pos x="0" y="27"/>
                  </a:cxn>
                </a:cxnLst>
                <a:rect l="0" t="0" r="r" b="b"/>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9" name="Freeform 201"/>
              <p:cNvSpPr>
                <a:spLocks/>
              </p:cNvSpPr>
              <p:nvPr/>
            </p:nvSpPr>
            <p:spPr bwMode="auto">
              <a:xfrm>
                <a:off x="1067" y="1269"/>
                <a:ext cx="24" cy="14"/>
              </a:xfrm>
              <a:custGeom>
                <a:avLst/>
                <a:gdLst/>
                <a:ahLst/>
                <a:cxnLst>
                  <a:cxn ang="0">
                    <a:pos x="13" y="0"/>
                  </a:cxn>
                  <a:cxn ang="0">
                    <a:pos x="12" y="0"/>
                  </a:cxn>
                  <a:cxn ang="0">
                    <a:pos x="11" y="1"/>
                  </a:cxn>
                  <a:cxn ang="0">
                    <a:pos x="7" y="3"/>
                  </a:cxn>
                  <a:cxn ang="0">
                    <a:pos x="5" y="4"/>
                  </a:cxn>
                  <a:cxn ang="0">
                    <a:pos x="4" y="7"/>
                  </a:cxn>
                  <a:cxn ang="0">
                    <a:pos x="2" y="9"/>
                  </a:cxn>
                  <a:cxn ang="0">
                    <a:pos x="1" y="11"/>
                  </a:cxn>
                  <a:cxn ang="0">
                    <a:pos x="0" y="14"/>
                  </a:cxn>
                  <a:cxn ang="0">
                    <a:pos x="2" y="15"/>
                  </a:cxn>
                  <a:cxn ang="0">
                    <a:pos x="6" y="16"/>
                  </a:cxn>
                  <a:cxn ang="0">
                    <a:pos x="8" y="20"/>
                  </a:cxn>
                  <a:cxn ang="0">
                    <a:pos x="12" y="22"/>
                  </a:cxn>
                  <a:cxn ang="0">
                    <a:pos x="15" y="23"/>
                  </a:cxn>
                  <a:cxn ang="0">
                    <a:pos x="18" y="23"/>
                  </a:cxn>
                  <a:cxn ang="0">
                    <a:pos x="21" y="24"/>
                  </a:cxn>
                  <a:cxn ang="0">
                    <a:pos x="27" y="24"/>
                  </a:cxn>
                  <a:cxn ang="0">
                    <a:pos x="28" y="24"/>
                  </a:cxn>
                  <a:cxn ang="0">
                    <a:pos x="31" y="24"/>
                  </a:cxn>
                  <a:cxn ang="0">
                    <a:pos x="32" y="23"/>
                  </a:cxn>
                  <a:cxn ang="0">
                    <a:pos x="33" y="22"/>
                  </a:cxn>
                  <a:cxn ang="0">
                    <a:pos x="34" y="22"/>
                  </a:cxn>
                  <a:cxn ang="0">
                    <a:pos x="35" y="20"/>
                  </a:cxn>
                  <a:cxn ang="0">
                    <a:pos x="35" y="19"/>
                  </a:cxn>
                  <a:cxn ang="0">
                    <a:pos x="33" y="16"/>
                  </a:cxn>
                  <a:cxn ang="0">
                    <a:pos x="29" y="15"/>
                  </a:cxn>
                  <a:cxn ang="0">
                    <a:pos x="25" y="14"/>
                  </a:cxn>
                  <a:cxn ang="0">
                    <a:pos x="21" y="11"/>
                  </a:cxn>
                  <a:cxn ang="0">
                    <a:pos x="18" y="9"/>
                  </a:cxn>
                  <a:cxn ang="0">
                    <a:pos x="15" y="7"/>
                  </a:cxn>
                  <a:cxn ang="0">
                    <a:pos x="14" y="3"/>
                  </a:cxn>
                  <a:cxn ang="0">
                    <a:pos x="13" y="0"/>
                  </a:cxn>
                </a:cxnLst>
                <a:rect l="0" t="0" r="r" b="b"/>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0" name="Freeform 202"/>
              <p:cNvSpPr>
                <a:spLocks/>
              </p:cNvSpPr>
              <p:nvPr/>
            </p:nvSpPr>
            <p:spPr bwMode="auto">
              <a:xfrm>
                <a:off x="412" y="954"/>
                <a:ext cx="773" cy="381"/>
              </a:xfrm>
              <a:custGeom>
                <a:avLst/>
                <a:gdLst/>
                <a:ahLst/>
                <a:cxnLst>
                  <a:cxn ang="0">
                    <a:pos x="904" y="526"/>
                  </a:cxn>
                  <a:cxn ang="0">
                    <a:pos x="761" y="614"/>
                  </a:cxn>
                  <a:cxn ang="0">
                    <a:pos x="662" y="640"/>
                  </a:cxn>
                  <a:cxn ang="0">
                    <a:pos x="685" y="589"/>
                  </a:cxn>
                  <a:cxn ang="0">
                    <a:pos x="721" y="585"/>
                  </a:cxn>
                  <a:cxn ang="0">
                    <a:pos x="664" y="541"/>
                  </a:cxn>
                  <a:cxn ang="0">
                    <a:pos x="617" y="493"/>
                  </a:cxn>
                  <a:cxn ang="0">
                    <a:pos x="574" y="504"/>
                  </a:cxn>
                  <a:cxn ang="0">
                    <a:pos x="539" y="497"/>
                  </a:cxn>
                  <a:cxn ang="0">
                    <a:pos x="79" y="479"/>
                  </a:cxn>
                  <a:cxn ang="0">
                    <a:pos x="56" y="453"/>
                  </a:cxn>
                  <a:cxn ang="0">
                    <a:pos x="48" y="409"/>
                  </a:cxn>
                  <a:cxn ang="0">
                    <a:pos x="35" y="377"/>
                  </a:cxn>
                  <a:cxn ang="0">
                    <a:pos x="75" y="343"/>
                  </a:cxn>
                  <a:cxn ang="0">
                    <a:pos x="76" y="277"/>
                  </a:cxn>
                  <a:cxn ang="0">
                    <a:pos x="29" y="255"/>
                  </a:cxn>
                  <a:cxn ang="0">
                    <a:pos x="181" y="46"/>
                  </a:cxn>
                  <a:cxn ang="0">
                    <a:pos x="349" y="42"/>
                  </a:cxn>
                  <a:cxn ang="0">
                    <a:pos x="396" y="46"/>
                  </a:cxn>
                  <a:cxn ang="0">
                    <a:pos x="467" y="52"/>
                  </a:cxn>
                  <a:cxn ang="0">
                    <a:pos x="520" y="88"/>
                  </a:cxn>
                  <a:cxn ang="0">
                    <a:pos x="628" y="71"/>
                  </a:cxn>
                  <a:cxn ang="0">
                    <a:pos x="699" y="82"/>
                  </a:cxn>
                  <a:cxn ang="0">
                    <a:pos x="731" y="67"/>
                  </a:cxn>
                  <a:cxn ang="0">
                    <a:pos x="737" y="77"/>
                  </a:cxn>
                  <a:cxn ang="0">
                    <a:pos x="764" y="45"/>
                  </a:cxn>
                  <a:cxn ang="0">
                    <a:pos x="808" y="0"/>
                  </a:cxn>
                  <a:cxn ang="0">
                    <a:pos x="809" y="46"/>
                  </a:cxn>
                  <a:cxn ang="0">
                    <a:pos x="818" y="62"/>
                  </a:cxn>
                  <a:cxn ang="0">
                    <a:pos x="845" y="64"/>
                  </a:cxn>
                  <a:cxn ang="0">
                    <a:pos x="875" y="59"/>
                  </a:cxn>
                  <a:cxn ang="0">
                    <a:pos x="934" y="43"/>
                  </a:cxn>
                  <a:cxn ang="0">
                    <a:pos x="899" y="103"/>
                  </a:cxn>
                  <a:cxn ang="0">
                    <a:pos x="868" y="109"/>
                  </a:cxn>
                  <a:cxn ang="0">
                    <a:pos x="821" y="123"/>
                  </a:cxn>
                  <a:cxn ang="0">
                    <a:pos x="810" y="130"/>
                  </a:cxn>
                  <a:cxn ang="0">
                    <a:pos x="727" y="161"/>
                  </a:cxn>
                  <a:cxn ang="0">
                    <a:pos x="686" y="196"/>
                  </a:cxn>
                  <a:cxn ang="0">
                    <a:pos x="646" y="273"/>
                  </a:cxn>
                  <a:cxn ang="0">
                    <a:pos x="692" y="319"/>
                  </a:cxn>
                  <a:cxn ang="0">
                    <a:pos x="760" y="359"/>
                  </a:cxn>
                  <a:cxn ang="0">
                    <a:pos x="761" y="429"/>
                  </a:cxn>
                  <a:cxn ang="0">
                    <a:pos x="849" y="340"/>
                  </a:cxn>
                  <a:cxn ang="0">
                    <a:pos x="886" y="239"/>
                  </a:cxn>
                  <a:cxn ang="0">
                    <a:pos x="980" y="196"/>
                  </a:cxn>
                  <a:cxn ang="0">
                    <a:pos x="1012" y="221"/>
                  </a:cxn>
                  <a:cxn ang="0">
                    <a:pos x="998" y="277"/>
                  </a:cxn>
                  <a:cxn ang="0">
                    <a:pos x="1060" y="246"/>
                  </a:cxn>
                  <a:cxn ang="0">
                    <a:pos x="1080" y="280"/>
                  </a:cxn>
                  <a:cxn ang="0">
                    <a:pos x="1091" y="306"/>
                  </a:cxn>
                  <a:cxn ang="0">
                    <a:pos x="1095" y="375"/>
                  </a:cxn>
                  <a:cxn ang="0">
                    <a:pos x="1120" y="372"/>
                  </a:cxn>
                  <a:cxn ang="0">
                    <a:pos x="1147" y="394"/>
                  </a:cxn>
                  <a:cxn ang="0">
                    <a:pos x="1120" y="422"/>
                  </a:cxn>
                  <a:cxn ang="0">
                    <a:pos x="1061" y="457"/>
                  </a:cxn>
                  <a:cxn ang="0">
                    <a:pos x="892" y="507"/>
                  </a:cxn>
                  <a:cxn ang="0">
                    <a:pos x="960" y="476"/>
                  </a:cxn>
                  <a:cxn ang="0">
                    <a:pos x="967" y="504"/>
                  </a:cxn>
                  <a:cxn ang="0">
                    <a:pos x="973" y="516"/>
                  </a:cxn>
                  <a:cxn ang="0">
                    <a:pos x="1017" y="561"/>
                  </a:cxn>
                  <a:cxn ang="0">
                    <a:pos x="946" y="604"/>
                  </a:cxn>
                  <a:cxn ang="0">
                    <a:pos x="959" y="578"/>
                  </a:cxn>
                  <a:cxn ang="0">
                    <a:pos x="938" y="573"/>
                  </a:cxn>
                </a:cxnLst>
                <a:rect l="0" t="0" r="r" b="b"/>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1" name="Freeform 203"/>
              <p:cNvSpPr>
                <a:spLocks/>
              </p:cNvSpPr>
              <p:nvPr/>
            </p:nvSpPr>
            <p:spPr bwMode="auto">
              <a:xfrm>
                <a:off x="991" y="929"/>
                <a:ext cx="214" cy="141"/>
              </a:xfrm>
              <a:custGeom>
                <a:avLst/>
                <a:gdLst/>
                <a:ahLst/>
                <a:cxnLst>
                  <a:cxn ang="0">
                    <a:pos x="6" y="46"/>
                  </a:cxn>
                  <a:cxn ang="0">
                    <a:pos x="39" y="14"/>
                  </a:cxn>
                  <a:cxn ang="0">
                    <a:pos x="67" y="17"/>
                  </a:cxn>
                  <a:cxn ang="0">
                    <a:pos x="55" y="38"/>
                  </a:cxn>
                  <a:cxn ang="0">
                    <a:pos x="69" y="41"/>
                  </a:cxn>
                  <a:cxn ang="0">
                    <a:pos x="80" y="31"/>
                  </a:cxn>
                  <a:cxn ang="0">
                    <a:pos x="115" y="10"/>
                  </a:cxn>
                  <a:cxn ang="0">
                    <a:pos x="139" y="19"/>
                  </a:cxn>
                  <a:cxn ang="0">
                    <a:pos x="133" y="31"/>
                  </a:cxn>
                  <a:cxn ang="0">
                    <a:pos x="170" y="32"/>
                  </a:cxn>
                  <a:cxn ang="0">
                    <a:pos x="194" y="35"/>
                  </a:cxn>
                  <a:cxn ang="0">
                    <a:pos x="227" y="45"/>
                  </a:cxn>
                  <a:cxn ang="0">
                    <a:pos x="232" y="58"/>
                  </a:cxn>
                  <a:cxn ang="0">
                    <a:pos x="234" y="65"/>
                  </a:cxn>
                  <a:cxn ang="0">
                    <a:pos x="261" y="74"/>
                  </a:cxn>
                  <a:cxn ang="0">
                    <a:pos x="254" y="98"/>
                  </a:cxn>
                  <a:cxn ang="0">
                    <a:pos x="260" y="110"/>
                  </a:cxn>
                  <a:cxn ang="0">
                    <a:pos x="282" y="123"/>
                  </a:cxn>
                  <a:cxn ang="0">
                    <a:pos x="292" y="131"/>
                  </a:cxn>
                  <a:cxn ang="0">
                    <a:pos x="309" y="135"/>
                  </a:cxn>
                  <a:cxn ang="0">
                    <a:pos x="300" y="155"/>
                  </a:cxn>
                  <a:cxn ang="0">
                    <a:pos x="275" y="169"/>
                  </a:cxn>
                  <a:cxn ang="0">
                    <a:pos x="260" y="169"/>
                  </a:cxn>
                  <a:cxn ang="0">
                    <a:pos x="260" y="159"/>
                  </a:cxn>
                  <a:cxn ang="0">
                    <a:pos x="260" y="152"/>
                  </a:cxn>
                  <a:cxn ang="0">
                    <a:pos x="246" y="150"/>
                  </a:cxn>
                  <a:cxn ang="0">
                    <a:pos x="234" y="144"/>
                  </a:cxn>
                  <a:cxn ang="0">
                    <a:pos x="219" y="156"/>
                  </a:cxn>
                  <a:cxn ang="0">
                    <a:pos x="244" y="197"/>
                  </a:cxn>
                  <a:cxn ang="0">
                    <a:pos x="245" y="210"/>
                  </a:cxn>
                  <a:cxn ang="0">
                    <a:pos x="230" y="220"/>
                  </a:cxn>
                  <a:cxn ang="0">
                    <a:pos x="201" y="206"/>
                  </a:cxn>
                  <a:cxn ang="0">
                    <a:pos x="209" y="227"/>
                  </a:cxn>
                  <a:cxn ang="0">
                    <a:pos x="205" y="236"/>
                  </a:cxn>
                  <a:cxn ang="0">
                    <a:pos x="150" y="217"/>
                  </a:cxn>
                  <a:cxn ang="0">
                    <a:pos x="134" y="191"/>
                  </a:cxn>
                  <a:cxn ang="0">
                    <a:pos x="112" y="177"/>
                  </a:cxn>
                  <a:cxn ang="0">
                    <a:pos x="138" y="169"/>
                  </a:cxn>
                  <a:cxn ang="0">
                    <a:pos x="144" y="153"/>
                  </a:cxn>
                  <a:cxn ang="0">
                    <a:pos x="162" y="145"/>
                  </a:cxn>
                  <a:cxn ang="0">
                    <a:pos x="189" y="156"/>
                  </a:cxn>
                  <a:cxn ang="0">
                    <a:pos x="212" y="153"/>
                  </a:cxn>
                  <a:cxn ang="0">
                    <a:pos x="214" y="144"/>
                  </a:cxn>
                  <a:cxn ang="0">
                    <a:pos x="172" y="144"/>
                  </a:cxn>
                  <a:cxn ang="0">
                    <a:pos x="163" y="144"/>
                  </a:cxn>
                  <a:cxn ang="0">
                    <a:pos x="178" y="118"/>
                  </a:cxn>
                  <a:cxn ang="0">
                    <a:pos x="178" y="106"/>
                  </a:cxn>
                  <a:cxn ang="0">
                    <a:pos x="147" y="79"/>
                  </a:cxn>
                  <a:cxn ang="0">
                    <a:pos x="128" y="64"/>
                  </a:cxn>
                  <a:cxn ang="0">
                    <a:pos x="115" y="81"/>
                  </a:cxn>
                  <a:cxn ang="0">
                    <a:pos x="56" y="68"/>
                  </a:cxn>
                  <a:cxn ang="0">
                    <a:pos x="30" y="78"/>
                  </a:cxn>
                  <a:cxn ang="0">
                    <a:pos x="21" y="68"/>
                  </a:cxn>
                  <a:cxn ang="0">
                    <a:pos x="0" y="67"/>
                  </a:cxn>
                  <a:cxn ang="0">
                    <a:pos x="25" y="61"/>
                  </a:cxn>
                  <a:cxn ang="0">
                    <a:pos x="23" y="53"/>
                  </a:cxn>
                </a:cxnLst>
                <a:rect l="0" t="0" r="r" b="b"/>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2" name="Freeform 204"/>
              <p:cNvSpPr>
                <a:spLocks/>
              </p:cNvSpPr>
              <p:nvPr/>
            </p:nvSpPr>
            <p:spPr bwMode="auto">
              <a:xfrm>
                <a:off x="1050" y="835"/>
                <a:ext cx="263" cy="74"/>
              </a:xfrm>
              <a:custGeom>
                <a:avLst/>
                <a:gdLst/>
                <a:ahLst/>
                <a:cxnLst>
                  <a:cxn ang="0">
                    <a:pos x="241" y="12"/>
                  </a:cxn>
                  <a:cxn ang="0">
                    <a:pos x="247" y="10"/>
                  </a:cxn>
                  <a:cxn ang="0">
                    <a:pos x="259" y="3"/>
                  </a:cxn>
                  <a:cxn ang="0">
                    <a:pos x="266" y="10"/>
                  </a:cxn>
                  <a:cxn ang="0">
                    <a:pos x="296" y="3"/>
                  </a:cxn>
                  <a:cxn ang="0">
                    <a:pos x="323" y="1"/>
                  </a:cxn>
                  <a:cxn ang="0">
                    <a:pos x="341" y="4"/>
                  </a:cxn>
                  <a:cxn ang="0">
                    <a:pos x="352" y="4"/>
                  </a:cxn>
                  <a:cxn ang="0">
                    <a:pos x="378" y="8"/>
                  </a:cxn>
                  <a:cxn ang="0">
                    <a:pos x="383" y="19"/>
                  </a:cxn>
                  <a:cxn ang="0">
                    <a:pos x="329" y="28"/>
                  </a:cxn>
                  <a:cxn ang="0">
                    <a:pos x="317" y="39"/>
                  </a:cxn>
                  <a:cxn ang="0">
                    <a:pos x="308" y="39"/>
                  </a:cxn>
                  <a:cxn ang="0">
                    <a:pos x="289" y="37"/>
                  </a:cxn>
                  <a:cxn ang="0">
                    <a:pos x="287" y="46"/>
                  </a:cxn>
                  <a:cxn ang="0">
                    <a:pos x="223" y="52"/>
                  </a:cxn>
                  <a:cxn ang="0">
                    <a:pos x="187" y="71"/>
                  </a:cxn>
                  <a:cxn ang="0">
                    <a:pos x="184" y="64"/>
                  </a:cxn>
                  <a:cxn ang="0">
                    <a:pos x="170" y="64"/>
                  </a:cxn>
                  <a:cxn ang="0">
                    <a:pos x="178" y="71"/>
                  </a:cxn>
                  <a:cxn ang="0">
                    <a:pos x="176" y="83"/>
                  </a:cxn>
                  <a:cxn ang="0">
                    <a:pos x="162" y="90"/>
                  </a:cxn>
                  <a:cxn ang="0">
                    <a:pos x="145" y="90"/>
                  </a:cxn>
                  <a:cxn ang="0">
                    <a:pos x="122" y="93"/>
                  </a:cxn>
                  <a:cxn ang="0">
                    <a:pos x="121" y="98"/>
                  </a:cxn>
                  <a:cxn ang="0">
                    <a:pos x="129" y="104"/>
                  </a:cxn>
                  <a:cxn ang="0">
                    <a:pos x="110" y="122"/>
                  </a:cxn>
                  <a:cxn ang="0">
                    <a:pos x="93" y="118"/>
                  </a:cxn>
                  <a:cxn ang="0">
                    <a:pos x="56" y="111"/>
                  </a:cxn>
                  <a:cxn ang="0">
                    <a:pos x="0" y="112"/>
                  </a:cxn>
                  <a:cxn ang="0">
                    <a:pos x="31" y="90"/>
                  </a:cxn>
                  <a:cxn ang="0">
                    <a:pos x="45" y="89"/>
                  </a:cxn>
                  <a:cxn ang="0">
                    <a:pos x="52" y="87"/>
                  </a:cxn>
                  <a:cxn ang="0">
                    <a:pos x="61" y="83"/>
                  </a:cxn>
                  <a:cxn ang="0">
                    <a:pos x="74" y="97"/>
                  </a:cxn>
                  <a:cxn ang="0">
                    <a:pos x="67" y="79"/>
                  </a:cxn>
                  <a:cxn ang="0">
                    <a:pos x="62" y="68"/>
                  </a:cxn>
                  <a:cxn ang="0">
                    <a:pos x="75" y="66"/>
                  </a:cxn>
                  <a:cxn ang="0">
                    <a:pos x="97" y="71"/>
                  </a:cxn>
                  <a:cxn ang="0">
                    <a:pos x="119" y="71"/>
                  </a:cxn>
                  <a:cxn ang="0">
                    <a:pos x="118" y="65"/>
                  </a:cxn>
                  <a:cxn ang="0">
                    <a:pos x="90" y="55"/>
                  </a:cxn>
                  <a:cxn ang="0">
                    <a:pos x="118" y="54"/>
                  </a:cxn>
                  <a:cxn ang="0">
                    <a:pos x="135" y="58"/>
                  </a:cxn>
                  <a:cxn ang="0">
                    <a:pos x="150" y="52"/>
                  </a:cxn>
                  <a:cxn ang="0">
                    <a:pos x="201" y="43"/>
                  </a:cxn>
                  <a:cxn ang="0">
                    <a:pos x="204" y="33"/>
                  </a:cxn>
                  <a:cxn ang="0">
                    <a:pos x="193" y="41"/>
                  </a:cxn>
                  <a:cxn ang="0">
                    <a:pos x="171" y="41"/>
                  </a:cxn>
                  <a:cxn ang="0">
                    <a:pos x="139" y="43"/>
                  </a:cxn>
                  <a:cxn ang="0">
                    <a:pos x="77" y="39"/>
                  </a:cxn>
                  <a:cxn ang="0">
                    <a:pos x="104" y="22"/>
                  </a:cxn>
                  <a:cxn ang="0">
                    <a:pos x="183" y="12"/>
                  </a:cxn>
                  <a:cxn ang="0">
                    <a:pos x="206" y="6"/>
                  </a:cxn>
                  <a:cxn ang="0">
                    <a:pos x="223" y="7"/>
                  </a:cxn>
                </a:cxnLst>
                <a:rect l="0" t="0" r="r" b="b"/>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3" name="Freeform 205"/>
              <p:cNvSpPr>
                <a:spLocks/>
              </p:cNvSpPr>
              <p:nvPr/>
            </p:nvSpPr>
            <p:spPr bwMode="auto">
              <a:xfrm>
                <a:off x="953" y="1025"/>
                <a:ext cx="56" cy="30"/>
              </a:xfrm>
              <a:custGeom>
                <a:avLst/>
                <a:gdLst/>
                <a:ahLst/>
                <a:cxnLst>
                  <a:cxn ang="0">
                    <a:pos x="0" y="39"/>
                  </a:cxn>
                  <a:cxn ang="0">
                    <a:pos x="0" y="41"/>
                  </a:cxn>
                  <a:cxn ang="0">
                    <a:pos x="2" y="43"/>
                  </a:cxn>
                  <a:cxn ang="0">
                    <a:pos x="5" y="46"/>
                  </a:cxn>
                  <a:cxn ang="0">
                    <a:pos x="7" y="47"/>
                  </a:cxn>
                  <a:cxn ang="0">
                    <a:pos x="11" y="50"/>
                  </a:cxn>
                  <a:cxn ang="0">
                    <a:pos x="13" y="51"/>
                  </a:cxn>
                  <a:cxn ang="0">
                    <a:pos x="17" y="51"/>
                  </a:cxn>
                  <a:cxn ang="0">
                    <a:pos x="19" y="51"/>
                  </a:cxn>
                  <a:cxn ang="0">
                    <a:pos x="25" y="51"/>
                  </a:cxn>
                  <a:cxn ang="0">
                    <a:pos x="28" y="50"/>
                  </a:cxn>
                  <a:cxn ang="0">
                    <a:pos x="32" y="47"/>
                  </a:cxn>
                  <a:cxn ang="0">
                    <a:pos x="34" y="44"/>
                  </a:cxn>
                  <a:cxn ang="0">
                    <a:pos x="38" y="41"/>
                  </a:cxn>
                  <a:cxn ang="0">
                    <a:pos x="40" y="39"/>
                  </a:cxn>
                  <a:cxn ang="0">
                    <a:pos x="44" y="36"/>
                  </a:cxn>
                  <a:cxn ang="0">
                    <a:pos x="47" y="36"/>
                  </a:cxn>
                  <a:cxn ang="0">
                    <a:pos x="51" y="36"/>
                  </a:cxn>
                  <a:cxn ang="0">
                    <a:pos x="53" y="39"/>
                  </a:cxn>
                  <a:cxn ang="0">
                    <a:pos x="57" y="40"/>
                  </a:cxn>
                  <a:cxn ang="0">
                    <a:pos x="59" y="41"/>
                  </a:cxn>
                  <a:cxn ang="0">
                    <a:pos x="63" y="44"/>
                  </a:cxn>
                  <a:cxn ang="0">
                    <a:pos x="65" y="46"/>
                  </a:cxn>
                  <a:cxn ang="0">
                    <a:pos x="66" y="48"/>
                  </a:cxn>
                  <a:cxn ang="0">
                    <a:pos x="69" y="50"/>
                  </a:cxn>
                  <a:cxn ang="0">
                    <a:pos x="83" y="50"/>
                  </a:cxn>
                  <a:cxn ang="0">
                    <a:pos x="83" y="39"/>
                  </a:cxn>
                  <a:cxn ang="0">
                    <a:pos x="82" y="39"/>
                  </a:cxn>
                  <a:cxn ang="0">
                    <a:pos x="79" y="39"/>
                  </a:cxn>
                  <a:cxn ang="0">
                    <a:pos x="78" y="39"/>
                  </a:cxn>
                  <a:cxn ang="0">
                    <a:pos x="77" y="39"/>
                  </a:cxn>
                  <a:cxn ang="0">
                    <a:pos x="76" y="39"/>
                  </a:cxn>
                  <a:cxn ang="0">
                    <a:pos x="75" y="39"/>
                  </a:cxn>
                  <a:cxn ang="0">
                    <a:pos x="73" y="36"/>
                  </a:cxn>
                  <a:cxn ang="0">
                    <a:pos x="72" y="36"/>
                  </a:cxn>
                  <a:cxn ang="0">
                    <a:pos x="72" y="35"/>
                  </a:cxn>
                  <a:cxn ang="0">
                    <a:pos x="72" y="33"/>
                  </a:cxn>
                  <a:cxn ang="0">
                    <a:pos x="73" y="32"/>
                  </a:cxn>
                  <a:cxn ang="0">
                    <a:pos x="73" y="31"/>
                  </a:cxn>
                  <a:cxn ang="0">
                    <a:pos x="75" y="31"/>
                  </a:cxn>
                  <a:cxn ang="0">
                    <a:pos x="75" y="29"/>
                  </a:cxn>
                  <a:cxn ang="0">
                    <a:pos x="76" y="28"/>
                  </a:cxn>
                  <a:cxn ang="0">
                    <a:pos x="77" y="28"/>
                  </a:cxn>
                  <a:cxn ang="0">
                    <a:pos x="72" y="24"/>
                  </a:cxn>
                  <a:cxn ang="0">
                    <a:pos x="68" y="20"/>
                  </a:cxn>
                  <a:cxn ang="0">
                    <a:pos x="63" y="15"/>
                  </a:cxn>
                  <a:cxn ang="0">
                    <a:pos x="57" y="12"/>
                  </a:cxn>
                  <a:cxn ang="0">
                    <a:pos x="52" y="9"/>
                  </a:cxn>
                  <a:cxn ang="0">
                    <a:pos x="49" y="6"/>
                  </a:cxn>
                  <a:cxn ang="0">
                    <a:pos x="44" y="3"/>
                  </a:cxn>
                  <a:cxn ang="0">
                    <a:pos x="42" y="0"/>
                  </a:cxn>
                  <a:cxn ang="0">
                    <a:pos x="37" y="2"/>
                  </a:cxn>
                  <a:cxn ang="0">
                    <a:pos x="31" y="6"/>
                  </a:cxn>
                  <a:cxn ang="0">
                    <a:pos x="25" y="12"/>
                  </a:cxn>
                  <a:cxn ang="0">
                    <a:pos x="18" y="18"/>
                  </a:cxn>
                  <a:cxn ang="0">
                    <a:pos x="12" y="24"/>
                  </a:cxn>
                  <a:cxn ang="0">
                    <a:pos x="7" y="29"/>
                  </a:cxn>
                  <a:cxn ang="0">
                    <a:pos x="2" y="33"/>
                  </a:cxn>
                  <a:cxn ang="0">
                    <a:pos x="0" y="39"/>
                  </a:cxn>
                </a:cxnLst>
                <a:rect l="0" t="0" r="r" b="b"/>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4" name="Freeform 206"/>
              <p:cNvSpPr>
                <a:spLocks/>
              </p:cNvSpPr>
              <p:nvPr/>
            </p:nvSpPr>
            <p:spPr bwMode="auto">
              <a:xfrm>
                <a:off x="1038" y="1030"/>
                <a:ext cx="25" cy="13"/>
              </a:xfrm>
              <a:custGeom>
                <a:avLst/>
                <a:gdLst/>
                <a:ahLst/>
                <a:cxnLst>
                  <a:cxn ang="0">
                    <a:pos x="0" y="14"/>
                  </a:cxn>
                  <a:cxn ang="0">
                    <a:pos x="1" y="15"/>
                  </a:cxn>
                  <a:cxn ang="0">
                    <a:pos x="4" y="15"/>
                  </a:cxn>
                  <a:cxn ang="0">
                    <a:pos x="5" y="18"/>
                  </a:cxn>
                  <a:cxn ang="0">
                    <a:pos x="6" y="19"/>
                  </a:cxn>
                  <a:cxn ang="0">
                    <a:pos x="10" y="21"/>
                  </a:cxn>
                  <a:cxn ang="0">
                    <a:pos x="12" y="22"/>
                  </a:cxn>
                  <a:cxn ang="0">
                    <a:pos x="13" y="22"/>
                  </a:cxn>
                  <a:cxn ang="0">
                    <a:pos x="16" y="22"/>
                  </a:cxn>
                  <a:cxn ang="0">
                    <a:pos x="20" y="22"/>
                  </a:cxn>
                  <a:cxn ang="0">
                    <a:pos x="24" y="21"/>
                  </a:cxn>
                  <a:cxn ang="0">
                    <a:pos x="27" y="19"/>
                  </a:cxn>
                  <a:cxn ang="0">
                    <a:pos x="31" y="15"/>
                  </a:cxn>
                  <a:cxn ang="0">
                    <a:pos x="33" y="13"/>
                  </a:cxn>
                  <a:cxn ang="0">
                    <a:pos x="34" y="10"/>
                  </a:cxn>
                  <a:cxn ang="0">
                    <a:pos x="36" y="6"/>
                  </a:cxn>
                  <a:cxn ang="0">
                    <a:pos x="37" y="0"/>
                  </a:cxn>
                  <a:cxn ang="0">
                    <a:pos x="31" y="0"/>
                  </a:cxn>
                  <a:cxn ang="0">
                    <a:pos x="25" y="0"/>
                  </a:cxn>
                  <a:cxn ang="0">
                    <a:pos x="19" y="2"/>
                  </a:cxn>
                  <a:cxn ang="0">
                    <a:pos x="14" y="3"/>
                  </a:cxn>
                  <a:cxn ang="0">
                    <a:pos x="10" y="6"/>
                  </a:cxn>
                  <a:cxn ang="0">
                    <a:pos x="5" y="7"/>
                  </a:cxn>
                  <a:cxn ang="0">
                    <a:pos x="1" y="10"/>
                  </a:cxn>
                  <a:cxn ang="0">
                    <a:pos x="0" y="14"/>
                  </a:cxn>
                </a:cxnLst>
                <a:rect l="0" t="0" r="r" b="b"/>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5" name="Freeform 207"/>
              <p:cNvSpPr>
                <a:spLocks/>
              </p:cNvSpPr>
              <p:nvPr/>
            </p:nvSpPr>
            <p:spPr bwMode="auto">
              <a:xfrm>
                <a:off x="1067" y="993"/>
                <a:ext cx="23" cy="11"/>
              </a:xfrm>
              <a:custGeom>
                <a:avLst/>
                <a:gdLst/>
                <a:ahLst/>
                <a:cxnLst>
                  <a:cxn ang="0">
                    <a:pos x="0" y="20"/>
                  </a:cxn>
                  <a:cxn ang="0">
                    <a:pos x="0" y="20"/>
                  </a:cxn>
                  <a:cxn ang="0">
                    <a:pos x="1" y="20"/>
                  </a:cxn>
                  <a:cxn ang="0">
                    <a:pos x="2" y="20"/>
                  </a:cxn>
                  <a:cxn ang="0">
                    <a:pos x="4" y="20"/>
                  </a:cxn>
                  <a:cxn ang="0">
                    <a:pos x="5" y="20"/>
                  </a:cxn>
                  <a:cxn ang="0">
                    <a:pos x="7" y="20"/>
                  </a:cxn>
                  <a:cxn ang="0">
                    <a:pos x="9" y="20"/>
                  </a:cxn>
                  <a:cxn ang="0">
                    <a:pos x="12" y="20"/>
                  </a:cxn>
                  <a:cxn ang="0">
                    <a:pos x="15" y="18"/>
                  </a:cxn>
                  <a:cxn ang="0">
                    <a:pos x="18" y="18"/>
                  </a:cxn>
                  <a:cxn ang="0">
                    <a:pos x="21" y="17"/>
                  </a:cxn>
                  <a:cxn ang="0">
                    <a:pos x="24" y="17"/>
                  </a:cxn>
                  <a:cxn ang="0">
                    <a:pos x="27" y="16"/>
                  </a:cxn>
                  <a:cxn ang="0">
                    <a:pos x="31" y="13"/>
                  </a:cxn>
                  <a:cxn ang="0">
                    <a:pos x="34" y="10"/>
                  </a:cxn>
                  <a:cxn ang="0">
                    <a:pos x="34" y="0"/>
                  </a:cxn>
                  <a:cxn ang="0">
                    <a:pos x="31" y="0"/>
                  </a:cxn>
                  <a:cxn ang="0">
                    <a:pos x="27" y="1"/>
                  </a:cxn>
                  <a:cxn ang="0">
                    <a:pos x="21" y="2"/>
                  </a:cxn>
                  <a:cxn ang="0">
                    <a:pos x="17" y="6"/>
                  </a:cxn>
                  <a:cxn ang="0">
                    <a:pos x="12" y="9"/>
                  </a:cxn>
                  <a:cxn ang="0">
                    <a:pos x="6" y="12"/>
                  </a:cxn>
                  <a:cxn ang="0">
                    <a:pos x="2" y="16"/>
                  </a:cxn>
                  <a:cxn ang="0">
                    <a:pos x="0" y="20"/>
                  </a:cxn>
                </a:cxnLst>
                <a:rect l="0" t="0" r="r" b="b"/>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6" name="Freeform 208"/>
              <p:cNvSpPr>
                <a:spLocks/>
              </p:cNvSpPr>
              <p:nvPr/>
            </p:nvSpPr>
            <p:spPr bwMode="auto">
              <a:xfrm>
                <a:off x="955" y="928"/>
                <a:ext cx="52" cy="24"/>
              </a:xfrm>
              <a:custGeom>
                <a:avLst/>
                <a:gdLst/>
                <a:ahLst/>
                <a:cxnLst>
                  <a:cxn ang="0">
                    <a:pos x="9" y="41"/>
                  </a:cxn>
                  <a:cxn ang="0">
                    <a:pos x="8" y="41"/>
                  </a:cxn>
                  <a:cxn ang="0">
                    <a:pos x="5" y="40"/>
                  </a:cxn>
                  <a:cxn ang="0">
                    <a:pos x="4" y="40"/>
                  </a:cxn>
                  <a:cxn ang="0">
                    <a:pos x="3" y="38"/>
                  </a:cxn>
                  <a:cxn ang="0">
                    <a:pos x="2" y="37"/>
                  </a:cxn>
                  <a:cxn ang="0">
                    <a:pos x="0" y="34"/>
                  </a:cxn>
                  <a:cxn ang="0">
                    <a:pos x="0" y="33"/>
                  </a:cxn>
                  <a:cxn ang="0">
                    <a:pos x="0" y="30"/>
                  </a:cxn>
                  <a:cxn ang="0">
                    <a:pos x="0" y="26"/>
                  </a:cxn>
                  <a:cxn ang="0">
                    <a:pos x="2" y="23"/>
                  </a:cxn>
                  <a:cxn ang="0">
                    <a:pos x="3" y="21"/>
                  </a:cxn>
                  <a:cxn ang="0">
                    <a:pos x="5" y="18"/>
                  </a:cxn>
                  <a:cxn ang="0">
                    <a:pos x="11" y="14"/>
                  </a:cxn>
                  <a:cxn ang="0">
                    <a:pos x="18" y="8"/>
                  </a:cxn>
                  <a:cxn ang="0">
                    <a:pos x="26" y="6"/>
                  </a:cxn>
                  <a:cxn ang="0">
                    <a:pos x="34" y="3"/>
                  </a:cxn>
                  <a:cxn ang="0">
                    <a:pos x="40" y="1"/>
                  </a:cxn>
                  <a:cxn ang="0">
                    <a:pos x="44" y="1"/>
                  </a:cxn>
                  <a:cxn ang="0">
                    <a:pos x="48" y="1"/>
                  </a:cxn>
                  <a:cxn ang="0">
                    <a:pos x="53" y="1"/>
                  </a:cxn>
                  <a:cxn ang="0">
                    <a:pos x="56" y="0"/>
                  </a:cxn>
                  <a:cxn ang="0">
                    <a:pos x="62" y="0"/>
                  </a:cxn>
                  <a:cxn ang="0">
                    <a:pos x="66" y="0"/>
                  </a:cxn>
                  <a:cxn ang="0">
                    <a:pos x="69" y="0"/>
                  </a:cxn>
                  <a:cxn ang="0">
                    <a:pos x="73" y="0"/>
                  </a:cxn>
                  <a:cxn ang="0">
                    <a:pos x="77" y="1"/>
                  </a:cxn>
                  <a:cxn ang="0">
                    <a:pos x="76" y="6"/>
                  </a:cxn>
                  <a:cxn ang="0">
                    <a:pos x="73" y="11"/>
                  </a:cxn>
                  <a:cxn ang="0">
                    <a:pos x="69" y="15"/>
                  </a:cxn>
                  <a:cxn ang="0">
                    <a:pos x="63" y="19"/>
                  </a:cxn>
                  <a:cxn ang="0">
                    <a:pos x="56" y="22"/>
                  </a:cxn>
                  <a:cxn ang="0">
                    <a:pos x="50" y="25"/>
                  </a:cxn>
                  <a:cxn ang="0">
                    <a:pos x="44" y="26"/>
                  </a:cxn>
                  <a:cxn ang="0">
                    <a:pos x="40" y="27"/>
                  </a:cxn>
                  <a:cxn ang="0">
                    <a:pos x="38" y="27"/>
                  </a:cxn>
                  <a:cxn ang="0">
                    <a:pos x="37" y="27"/>
                  </a:cxn>
                  <a:cxn ang="0">
                    <a:pos x="36" y="27"/>
                  </a:cxn>
                  <a:cxn ang="0">
                    <a:pos x="35" y="27"/>
                  </a:cxn>
                  <a:cxn ang="0">
                    <a:pos x="34" y="27"/>
                  </a:cxn>
                  <a:cxn ang="0">
                    <a:pos x="32" y="27"/>
                  </a:cxn>
                  <a:cxn ang="0">
                    <a:pos x="31" y="27"/>
                  </a:cxn>
                  <a:cxn ang="0">
                    <a:pos x="29" y="27"/>
                  </a:cxn>
                  <a:cxn ang="0">
                    <a:pos x="26" y="29"/>
                  </a:cxn>
                  <a:cxn ang="0">
                    <a:pos x="24" y="33"/>
                  </a:cxn>
                  <a:cxn ang="0">
                    <a:pos x="22" y="34"/>
                  </a:cxn>
                  <a:cxn ang="0">
                    <a:pos x="17" y="37"/>
                  </a:cxn>
                  <a:cxn ang="0">
                    <a:pos x="14" y="38"/>
                  </a:cxn>
                  <a:cxn ang="0">
                    <a:pos x="11" y="40"/>
                  </a:cxn>
                  <a:cxn ang="0">
                    <a:pos x="9" y="41"/>
                  </a:cxn>
                </a:cxnLst>
                <a:rect l="0" t="0" r="r" b="b"/>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7" name="Freeform 209"/>
              <p:cNvSpPr>
                <a:spLocks/>
              </p:cNvSpPr>
              <p:nvPr/>
            </p:nvSpPr>
            <p:spPr bwMode="auto">
              <a:xfrm>
                <a:off x="900" y="930"/>
                <a:ext cx="51" cy="30"/>
              </a:xfrm>
              <a:custGeom>
                <a:avLst/>
                <a:gdLst/>
                <a:ahLst/>
                <a:cxnLst>
                  <a:cxn ang="0">
                    <a:pos x="11" y="36"/>
                  </a:cxn>
                  <a:cxn ang="0">
                    <a:pos x="8" y="35"/>
                  </a:cxn>
                  <a:cxn ang="0">
                    <a:pos x="5" y="33"/>
                  </a:cxn>
                  <a:cxn ang="0">
                    <a:pos x="2" y="32"/>
                  </a:cxn>
                  <a:cxn ang="0">
                    <a:pos x="0" y="23"/>
                  </a:cxn>
                  <a:cxn ang="0">
                    <a:pos x="3" y="21"/>
                  </a:cxn>
                  <a:cxn ang="0">
                    <a:pos x="4" y="18"/>
                  </a:cxn>
                  <a:cxn ang="0">
                    <a:pos x="6" y="15"/>
                  </a:cxn>
                  <a:cxn ang="0">
                    <a:pos x="9" y="15"/>
                  </a:cxn>
                  <a:cxn ang="0">
                    <a:pos x="11" y="15"/>
                  </a:cxn>
                  <a:cxn ang="0">
                    <a:pos x="14" y="15"/>
                  </a:cxn>
                  <a:cxn ang="0">
                    <a:pos x="17" y="15"/>
                  </a:cxn>
                  <a:cxn ang="0">
                    <a:pos x="25" y="15"/>
                  </a:cxn>
                  <a:cxn ang="0">
                    <a:pos x="32" y="10"/>
                  </a:cxn>
                  <a:cxn ang="0">
                    <a:pos x="38" y="6"/>
                  </a:cxn>
                  <a:cxn ang="0">
                    <a:pos x="46" y="0"/>
                  </a:cxn>
                  <a:cxn ang="0">
                    <a:pos x="48" y="3"/>
                  </a:cxn>
                  <a:cxn ang="0">
                    <a:pos x="50" y="6"/>
                  </a:cxn>
                  <a:cxn ang="0">
                    <a:pos x="53" y="7"/>
                  </a:cxn>
                  <a:cxn ang="0">
                    <a:pos x="57" y="7"/>
                  </a:cxn>
                  <a:cxn ang="0">
                    <a:pos x="61" y="6"/>
                  </a:cxn>
                  <a:cxn ang="0">
                    <a:pos x="64" y="3"/>
                  </a:cxn>
                  <a:cxn ang="0">
                    <a:pos x="67" y="0"/>
                  </a:cxn>
                  <a:cxn ang="0">
                    <a:pos x="75" y="0"/>
                  </a:cxn>
                  <a:cxn ang="0">
                    <a:pos x="73" y="4"/>
                  </a:cxn>
                  <a:cxn ang="0">
                    <a:pos x="70" y="9"/>
                  </a:cxn>
                  <a:cxn ang="0">
                    <a:pos x="67" y="11"/>
                  </a:cxn>
                  <a:cxn ang="0">
                    <a:pos x="64" y="14"/>
                  </a:cxn>
                  <a:cxn ang="0">
                    <a:pos x="63" y="18"/>
                  </a:cxn>
                  <a:cxn ang="0">
                    <a:pos x="63" y="22"/>
                  </a:cxn>
                  <a:cxn ang="0">
                    <a:pos x="63" y="26"/>
                  </a:cxn>
                  <a:cxn ang="0">
                    <a:pos x="64" y="30"/>
                  </a:cxn>
                  <a:cxn ang="0">
                    <a:pos x="57" y="35"/>
                  </a:cxn>
                  <a:cxn ang="0">
                    <a:pos x="51" y="38"/>
                  </a:cxn>
                  <a:cxn ang="0">
                    <a:pos x="46" y="41"/>
                  </a:cxn>
                  <a:cxn ang="0">
                    <a:pos x="40" y="41"/>
                  </a:cxn>
                  <a:cxn ang="0">
                    <a:pos x="32" y="43"/>
                  </a:cxn>
                  <a:cxn ang="0">
                    <a:pos x="28" y="45"/>
                  </a:cxn>
                  <a:cxn ang="0">
                    <a:pos x="24" y="48"/>
                  </a:cxn>
                  <a:cxn ang="0">
                    <a:pos x="21" y="50"/>
                  </a:cxn>
                  <a:cxn ang="0">
                    <a:pos x="17" y="48"/>
                  </a:cxn>
                  <a:cxn ang="0">
                    <a:pos x="15" y="45"/>
                  </a:cxn>
                  <a:cxn ang="0">
                    <a:pos x="14" y="41"/>
                  </a:cxn>
                  <a:cxn ang="0">
                    <a:pos x="12" y="36"/>
                  </a:cxn>
                </a:cxnLst>
                <a:rect l="0" t="0" r="r" b="b"/>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8" name="Freeform 210"/>
              <p:cNvSpPr>
                <a:spLocks/>
              </p:cNvSpPr>
              <p:nvPr/>
            </p:nvSpPr>
            <p:spPr bwMode="auto">
              <a:xfrm>
                <a:off x="701" y="923"/>
                <a:ext cx="101" cy="41"/>
              </a:xfrm>
              <a:custGeom>
                <a:avLst/>
                <a:gdLst/>
                <a:ahLst/>
                <a:cxnLst>
                  <a:cxn ang="0">
                    <a:pos x="0" y="53"/>
                  </a:cxn>
                  <a:cxn ang="0">
                    <a:pos x="0" y="57"/>
                  </a:cxn>
                  <a:cxn ang="0">
                    <a:pos x="1" y="62"/>
                  </a:cxn>
                  <a:cxn ang="0">
                    <a:pos x="4" y="64"/>
                  </a:cxn>
                  <a:cxn ang="0">
                    <a:pos x="6" y="66"/>
                  </a:cxn>
                  <a:cxn ang="0">
                    <a:pos x="9" y="67"/>
                  </a:cxn>
                  <a:cxn ang="0">
                    <a:pos x="12" y="69"/>
                  </a:cxn>
                  <a:cxn ang="0">
                    <a:pos x="15" y="69"/>
                  </a:cxn>
                  <a:cxn ang="0">
                    <a:pos x="17" y="69"/>
                  </a:cxn>
                  <a:cxn ang="0">
                    <a:pos x="25" y="69"/>
                  </a:cxn>
                  <a:cxn ang="0">
                    <a:pos x="34" y="66"/>
                  </a:cxn>
                  <a:cxn ang="0">
                    <a:pos x="43" y="62"/>
                  </a:cxn>
                  <a:cxn ang="0">
                    <a:pos x="51" y="57"/>
                  </a:cxn>
                  <a:cxn ang="0">
                    <a:pos x="58" y="53"/>
                  </a:cxn>
                  <a:cxn ang="0">
                    <a:pos x="67" y="48"/>
                  </a:cxn>
                  <a:cxn ang="0">
                    <a:pos x="74" y="44"/>
                  </a:cxn>
                  <a:cxn ang="0">
                    <a:pos x="82" y="40"/>
                  </a:cxn>
                  <a:cxn ang="0">
                    <a:pos x="88" y="38"/>
                  </a:cxn>
                  <a:cxn ang="0">
                    <a:pos x="98" y="35"/>
                  </a:cxn>
                  <a:cxn ang="0">
                    <a:pos x="107" y="33"/>
                  </a:cxn>
                  <a:cxn ang="0">
                    <a:pos x="120" y="30"/>
                  </a:cxn>
                  <a:cxn ang="0">
                    <a:pos x="130" y="27"/>
                  </a:cxn>
                  <a:cxn ang="0">
                    <a:pos x="139" y="23"/>
                  </a:cxn>
                  <a:cxn ang="0">
                    <a:pos x="143" y="20"/>
                  </a:cxn>
                  <a:cxn ang="0">
                    <a:pos x="146" y="19"/>
                  </a:cxn>
                  <a:cxn ang="0">
                    <a:pos x="149" y="15"/>
                  </a:cxn>
                  <a:cxn ang="0">
                    <a:pos x="150" y="12"/>
                  </a:cxn>
                  <a:cxn ang="0">
                    <a:pos x="139" y="9"/>
                  </a:cxn>
                  <a:cxn ang="0">
                    <a:pos x="130" y="7"/>
                  </a:cxn>
                  <a:cxn ang="0">
                    <a:pos x="120" y="5"/>
                  </a:cxn>
                  <a:cxn ang="0">
                    <a:pos x="111" y="2"/>
                  </a:cxn>
                  <a:cxn ang="0">
                    <a:pos x="101" y="1"/>
                  </a:cxn>
                  <a:cxn ang="0">
                    <a:pos x="93" y="0"/>
                  </a:cxn>
                  <a:cxn ang="0">
                    <a:pos x="83" y="0"/>
                  </a:cxn>
                  <a:cxn ang="0">
                    <a:pos x="74" y="0"/>
                  </a:cxn>
                  <a:cxn ang="0">
                    <a:pos x="70" y="0"/>
                  </a:cxn>
                  <a:cxn ang="0">
                    <a:pos x="67" y="1"/>
                  </a:cxn>
                  <a:cxn ang="0">
                    <a:pos x="63" y="1"/>
                  </a:cxn>
                  <a:cxn ang="0">
                    <a:pos x="61" y="2"/>
                  </a:cxn>
                  <a:cxn ang="0">
                    <a:pos x="57" y="2"/>
                  </a:cxn>
                  <a:cxn ang="0">
                    <a:pos x="55" y="2"/>
                  </a:cxn>
                  <a:cxn ang="0">
                    <a:pos x="52" y="1"/>
                  </a:cxn>
                  <a:cxn ang="0">
                    <a:pos x="50" y="0"/>
                  </a:cxn>
                  <a:cxn ang="0">
                    <a:pos x="50" y="5"/>
                  </a:cxn>
                  <a:cxn ang="0">
                    <a:pos x="48" y="11"/>
                  </a:cxn>
                  <a:cxn ang="0">
                    <a:pos x="45" y="15"/>
                  </a:cxn>
                  <a:cxn ang="0">
                    <a:pos x="43" y="20"/>
                  </a:cxn>
                  <a:cxn ang="0">
                    <a:pos x="34" y="24"/>
                  </a:cxn>
                  <a:cxn ang="0">
                    <a:pos x="24" y="29"/>
                  </a:cxn>
                  <a:cxn ang="0">
                    <a:pos x="16" y="31"/>
                  </a:cxn>
                  <a:cxn ang="0">
                    <a:pos x="7" y="35"/>
                  </a:cxn>
                  <a:cxn ang="0">
                    <a:pos x="5" y="40"/>
                  </a:cxn>
                  <a:cxn ang="0">
                    <a:pos x="3" y="42"/>
                  </a:cxn>
                  <a:cxn ang="0">
                    <a:pos x="0" y="47"/>
                  </a:cxn>
                  <a:cxn ang="0">
                    <a:pos x="0" y="53"/>
                  </a:cxn>
                </a:cxnLst>
                <a:rect l="0" t="0" r="r" b="b"/>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9" name="Freeform 211"/>
              <p:cNvSpPr>
                <a:spLocks/>
              </p:cNvSpPr>
              <p:nvPr/>
            </p:nvSpPr>
            <p:spPr bwMode="auto">
              <a:xfrm>
                <a:off x="739" y="936"/>
                <a:ext cx="144" cy="58"/>
              </a:xfrm>
              <a:custGeom>
                <a:avLst/>
                <a:gdLst/>
                <a:ahLst/>
                <a:cxnLst>
                  <a:cxn ang="0">
                    <a:pos x="99" y="1"/>
                  </a:cxn>
                  <a:cxn ang="0">
                    <a:pos x="94" y="11"/>
                  </a:cxn>
                  <a:cxn ang="0">
                    <a:pos x="92" y="17"/>
                  </a:cxn>
                  <a:cxn ang="0">
                    <a:pos x="101" y="17"/>
                  </a:cxn>
                  <a:cxn ang="0">
                    <a:pos x="110" y="12"/>
                  </a:cxn>
                  <a:cxn ang="0">
                    <a:pos x="116" y="7"/>
                  </a:cxn>
                  <a:cxn ang="0">
                    <a:pos x="118" y="15"/>
                  </a:cxn>
                  <a:cxn ang="0">
                    <a:pos x="118" y="21"/>
                  </a:cxn>
                  <a:cxn ang="0">
                    <a:pos x="126" y="26"/>
                  </a:cxn>
                  <a:cxn ang="0">
                    <a:pos x="157" y="15"/>
                  </a:cxn>
                  <a:cxn ang="0">
                    <a:pos x="157" y="25"/>
                  </a:cxn>
                  <a:cxn ang="0">
                    <a:pos x="162" y="30"/>
                  </a:cxn>
                  <a:cxn ang="0">
                    <a:pos x="171" y="22"/>
                  </a:cxn>
                  <a:cxn ang="0">
                    <a:pos x="172" y="15"/>
                  </a:cxn>
                  <a:cxn ang="0">
                    <a:pos x="172" y="6"/>
                  </a:cxn>
                  <a:cxn ang="0">
                    <a:pos x="175" y="1"/>
                  </a:cxn>
                  <a:cxn ang="0">
                    <a:pos x="180" y="0"/>
                  </a:cxn>
                  <a:cxn ang="0">
                    <a:pos x="187" y="0"/>
                  </a:cxn>
                  <a:cxn ang="0">
                    <a:pos x="194" y="1"/>
                  </a:cxn>
                  <a:cxn ang="0">
                    <a:pos x="200" y="0"/>
                  </a:cxn>
                  <a:cxn ang="0">
                    <a:pos x="202" y="10"/>
                  </a:cxn>
                  <a:cxn ang="0">
                    <a:pos x="205" y="15"/>
                  </a:cxn>
                  <a:cxn ang="0">
                    <a:pos x="205" y="25"/>
                  </a:cxn>
                  <a:cxn ang="0">
                    <a:pos x="200" y="36"/>
                  </a:cxn>
                  <a:cxn ang="0">
                    <a:pos x="194" y="47"/>
                  </a:cxn>
                  <a:cxn ang="0">
                    <a:pos x="197" y="52"/>
                  </a:cxn>
                  <a:cxn ang="0">
                    <a:pos x="206" y="55"/>
                  </a:cxn>
                  <a:cxn ang="0">
                    <a:pos x="213" y="61"/>
                  </a:cxn>
                  <a:cxn ang="0">
                    <a:pos x="202" y="74"/>
                  </a:cxn>
                  <a:cxn ang="0">
                    <a:pos x="193" y="72"/>
                  </a:cxn>
                  <a:cxn ang="0">
                    <a:pos x="181" y="71"/>
                  </a:cxn>
                  <a:cxn ang="0">
                    <a:pos x="174" y="76"/>
                  </a:cxn>
                  <a:cxn ang="0">
                    <a:pos x="165" y="83"/>
                  </a:cxn>
                  <a:cxn ang="0">
                    <a:pos x="151" y="84"/>
                  </a:cxn>
                  <a:cxn ang="0">
                    <a:pos x="139" y="80"/>
                  </a:cxn>
                  <a:cxn ang="0">
                    <a:pos x="131" y="77"/>
                  </a:cxn>
                  <a:cxn ang="0">
                    <a:pos x="120" y="79"/>
                  </a:cxn>
                  <a:cxn ang="0">
                    <a:pos x="96" y="86"/>
                  </a:cxn>
                  <a:cxn ang="0">
                    <a:pos x="77" y="91"/>
                  </a:cxn>
                  <a:cxn ang="0">
                    <a:pos x="58" y="94"/>
                  </a:cxn>
                  <a:cxn ang="0">
                    <a:pos x="40" y="97"/>
                  </a:cxn>
                  <a:cxn ang="0">
                    <a:pos x="30" y="81"/>
                  </a:cxn>
                  <a:cxn ang="0">
                    <a:pos x="16" y="80"/>
                  </a:cxn>
                  <a:cxn ang="0">
                    <a:pos x="5" y="74"/>
                  </a:cxn>
                  <a:cxn ang="0">
                    <a:pos x="4" y="68"/>
                  </a:cxn>
                  <a:cxn ang="0">
                    <a:pos x="17" y="64"/>
                  </a:cxn>
                  <a:cxn ang="0">
                    <a:pos x="28" y="61"/>
                  </a:cxn>
                  <a:cxn ang="0">
                    <a:pos x="43" y="62"/>
                  </a:cxn>
                  <a:cxn ang="0">
                    <a:pos x="58" y="65"/>
                  </a:cxn>
                  <a:cxn ang="0">
                    <a:pos x="74" y="64"/>
                  </a:cxn>
                  <a:cxn ang="0">
                    <a:pos x="13" y="51"/>
                  </a:cxn>
                  <a:cxn ang="0">
                    <a:pos x="34" y="47"/>
                  </a:cxn>
                  <a:cxn ang="0">
                    <a:pos x="54" y="41"/>
                  </a:cxn>
                  <a:cxn ang="0">
                    <a:pos x="48" y="36"/>
                  </a:cxn>
                  <a:cxn ang="0">
                    <a:pos x="32" y="41"/>
                  </a:cxn>
                  <a:cxn ang="0">
                    <a:pos x="17" y="46"/>
                  </a:cxn>
                  <a:cxn ang="0">
                    <a:pos x="17" y="41"/>
                  </a:cxn>
                  <a:cxn ang="0">
                    <a:pos x="17" y="36"/>
                  </a:cxn>
                  <a:cxn ang="0">
                    <a:pos x="18" y="32"/>
                  </a:cxn>
                </a:cxnLst>
                <a:rect l="0" t="0" r="r" b="b"/>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0" name="Freeform 212"/>
              <p:cNvSpPr>
                <a:spLocks/>
              </p:cNvSpPr>
              <p:nvPr/>
            </p:nvSpPr>
            <p:spPr bwMode="auto">
              <a:xfrm>
                <a:off x="1126" y="1207"/>
                <a:ext cx="70" cy="68"/>
              </a:xfrm>
              <a:custGeom>
                <a:avLst/>
                <a:gdLst/>
                <a:ahLst/>
                <a:cxnLst>
                  <a:cxn ang="0">
                    <a:pos x="56" y="15"/>
                  </a:cxn>
                  <a:cxn ang="0">
                    <a:pos x="63" y="9"/>
                  </a:cxn>
                  <a:cxn ang="0">
                    <a:pos x="70" y="2"/>
                  </a:cxn>
                  <a:cxn ang="0">
                    <a:pos x="75" y="0"/>
                  </a:cxn>
                  <a:cxn ang="0">
                    <a:pos x="76" y="5"/>
                  </a:cxn>
                  <a:cxn ang="0">
                    <a:pos x="72" y="14"/>
                  </a:cxn>
                  <a:cxn ang="0">
                    <a:pos x="66" y="22"/>
                  </a:cxn>
                  <a:cxn ang="0">
                    <a:pos x="60" y="27"/>
                  </a:cxn>
                  <a:cxn ang="0">
                    <a:pos x="58" y="30"/>
                  </a:cxn>
                  <a:cxn ang="0">
                    <a:pos x="62" y="31"/>
                  </a:cxn>
                  <a:cxn ang="0">
                    <a:pos x="65" y="30"/>
                  </a:cxn>
                  <a:cxn ang="0">
                    <a:pos x="68" y="30"/>
                  </a:cxn>
                  <a:cxn ang="0">
                    <a:pos x="70" y="31"/>
                  </a:cxn>
                  <a:cxn ang="0">
                    <a:pos x="69" y="34"/>
                  </a:cxn>
                  <a:cxn ang="0">
                    <a:pos x="66" y="37"/>
                  </a:cxn>
                  <a:cxn ang="0">
                    <a:pos x="65" y="41"/>
                  </a:cxn>
                  <a:cxn ang="0">
                    <a:pos x="66" y="44"/>
                  </a:cxn>
                  <a:cxn ang="0">
                    <a:pos x="77" y="47"/>
                  </a:cxn>
                  <a:cxn ang="0">
                    <a:pos x="91" y="49"/>
                  </a:cxn>
                  <a:cxn ang="0">
                    <a:pos x="101" y="52"/>
                  </a:cxn>
                  <a:cxn ang="0">
                    <a:pos x="101" y="54"/>
                  </a:cxn>
                  <a:cxn ang="0">
                    <a:pos x="97" y="56"/>
                  </a:cxn>
                  <a:cxn ang="0">
                    <a:pos x="95" y="59"/>
                  </a:cxn>
                  <a:cxn ang="0">
                    <a:pos x="92" y="62"/>
                  </a:cxn>
                  <a:cxn ang="0">
                    <a:pos x="94" y="67"/>
                  </a:cxn>
                  <a:cxn ang="0">
                    <a:pos x="97" y="70"/>
                  </a:cxn>
                  <a:cxn ang="0">
                    <a:pos x="102" y="74"/>
                  </a:cxn>
                  <a:cxn ang="0">
                    <a:pos x="104" y="77"/>
                  </a:cxn>
                  <a:cxn ang="0">
                    <a:pos x="91" y="87"/>
                  </a:cxn>
                  <a:cxn ang="0">
                    <a:pos x="81" y="94"/>
                  </a:cxn>
                  <a:cxn ang="0">
                    <a:pos x="70" y="101"/>
                  </a:cxn>
                  <a:cxn ang="0">
                    <a:pos x="59" y="113"/>
                  </a:cxn>
                  <a:cxn ang="0">
                    <a:pos x="55" y="98"/>
                  </a:cxn>
                  <a:cxn ang="0">
                    <a:pos x="57" y="98"/>
                  </a:cxn>
                  <a:cxn ang="0">
                    <a:pos x="59" y="95"/>
                  </a:cxn>
                  <a:cxn ang="0">
                    <a:pos x="62" y="94"/>
                  </a:cxn>
                  <a:cxn ang="0">
                    <a:pos x="45" y="94"/>
                  </a:cxn>
                  <a:cxn ang="0">
                    <a:pos x="31" y="94"/>
                  </a:cxn>
                  <a:cxn ang="0">
                    <a:pos x="17" y="94"/>
                  </a:cxn>
                  <a:cxn ang="0">
                    <a:pos x="7" y="94"/>
                  </a:cxn>
                  <a:cxn ang="0">
                    <a:pos x="5" y="94"/>
                  </a:cxn>
                  <a:cxn ang="0">
                    <a:pos x="2" y="92"/>
                  </a:cxn>
                  <a:cxn ang="0">
                    <a:pos x="0" y="89"/>
                  </a:cxn>
                  <a:cxn ang="0">
                    <a:pos x="1" y="83"/>
                  </a:cxn>
                  <a:cxn ang="0">
                    <a:pos x="7" y="76"/>
                  </a:cxn>
                  <a:cxn ang="0">
                    <a:pos x="17" y="67"/>
                  </a:cxn>
                  <a:cxn ang="0">
                    <a:pos x="25" y="60"/>
                  </a:cxn>
                  <a:cxn ang="0">
                    <a:pos x="33" y="52"/>
                  </a:cxn>
                  <a:cxn ang="0">
                    <a:pos x="38" y="40"/>
                  </a:cxn>
                  <a:cxn ang="0">
                    <a:pos x="41" y="26"/>
                  </a:cxn>
                  <a:cxn ang="0">
                    <a:pos x="49" y="18"/>
                  </a:cxn>
                </a:cxnLst>
                <a:rect l="0" t="0" r="r" b="b"/>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1" name="Freeform 213"/>
              <p:cNvSpPr>
                <a:spLocks/>
              </p:cNvSpPr>
              <p:nvPr/>
            </p:nvSpPr>
            <p:spPr bwMode="auto">
              <a:xfrm>
                <a:off x="776" y="888"/>
                <a:ext cx="72" cy="23"/>
              </a:xfrm>
              <a:custGeom>
                <a:avLst/>
                <a:gdLst/>
                <a:ahLst/>
                <a:cxnLst>
                  <a:cxn ang="0">
                    <a:pos x="33" y="38"/>
                  </a:cxn>
                  <a:cxn ang="0">
                    <a:pos x="41" y="34"/>
                  </a:cxn>
                  <a:cxn ang="0">
                    <a:pos x="51" y="30"/>
                  </a:cxn>
                  <a:cxn ang="0">
                    <a:pos x="62" y="29"/>
                  </a:cxn>
                  <a:cxn ang="0">
                    <a:pos x="72" y="25"/>
                  </a:cxn>
                  <a:cxn ang="0">
                    <a:pos x="83" y="22"/>
                  </a:cxn>
                  <a:cxn ang="0">
                    <a:pos x="92" y="19"/>
                  </a:cxn>
                  <a:cxn ang="0">
                    <a:pos x="101" y="15"/>
                  </a:cxn>
                  <a:cxn ang="0">
                    <a:pos x="107" y="8"/>
                  </a:cxn>
                  <a:cxn ang="0">
                    <a:pos x="104" y="7"/>
                  </a:cxn>
                  <a:cxn ang="0">
                    <a:pos x="102" y="6"/>
                  </a:cxn>
                  <a:cxn ang="0">
                    <a:pos x="100" y="4"/>
                  </a:cxn>
                  <a:cxn ang="0">
                    <a:pos x="97" y="3"/>
                  </a:cxn>
                  <a:cxn ang="0">
                    <a:pos x="95" y="3"/>
                  </a:cxn>
                  <a:cxn ang="0">
                    <a:pos x="91" y="2"/>
                  </a:cxn>
                  <a:cxn ang="0">
                    <a:pos x="89" y="2"/>
                  </a:cxn>
                  <a:cxn ang="0">
                    <a:pos x="85" y="0"/>
                  </a:cxn>
                  <a:cxn ang="0">
                    <a:pos x="76" y="2"/>
                  </a:cxn>
                  <a:cxn ang="0">
                    <a:pos x="65" y="4"/>
                  </a:cxn>
                  <a:cxn ang="0">
                    <a:pos x="53" y="8"/>
                  </a:cxn>
                  <a:cxn ang="0">
                    <a:pos x="39" y="15"/>
                  </a:cxn>
                  <a:cxn ang="0">
                    <a:pos x="26" y="21"/>
                  </a:cxn>
                  <a:cxn ang="0">
                    <a:pos x="14" y="26"/>
                  </a:cxn>
                  <a:cxn ang="0">
                    <a:pos x="6" y="33"/>
                  </a:cxn>
                  <a:cxn ang="0">
                    <a:pos x="0" y="38"/>
                  </a:cxn>
                  <a:cxn ang="0">
                    <a:pos x="33" y="38"/>
                  </a:cxn>
                </a:cxnLst>
                <a:rect l="0" t="0" r="r" b="b"/>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2" name="Freeform 214"/>
              <p:cNvSpPr>
                <a:spLocks/>
              </p:cNvSpPr>
              <p:nvPr/>
            </p:nvSpPr>
            <p:spPr bwMode="auto">
              <a:xfrm>
                <a:off x="812" y="897"/>
                <a:ext cx="97" cy="30"/>
              </a:xfrm>
              <a:custGeom>
                <a:avLst/>
                <a:gdLst/>
                <a:ahLst/>
                <a:cxnLst>
                  <a:cxn ang="0">
                    <a:pos x="2" y="33"/>
                  </a:cxn>
                  <a:cxn ang="0">
                    <a:pos x="10" y="33"/>
                  </a:cxn>
                  <a:cxn ang="0">
                    <a:pos x="20" y="32"/>
                  </a:cxn>
                  <a:cxn ang="0">
                    <a:pos x="28" y="32"/>
                  </a:cxn>
                  <a:cxn ang="0">
                    <a:pos x="31" y="32"/>
                  </a:cxn>
                  <a:cxn ang="0">
                    <a:pos x="28" y="35"/>
                  </a:cxn>
                  <a:cxn ang="0">
                    <a:pos x="26" y="40"/>
                  </a:cxn>
                  <a:cxn ang="0">
                    <a:pos x="23" y="44"/>
                  </a:cxn>
                  <a:cxn ang="0">
                    <a:pos x="23" y="47"/>
                  </a:cxn>
                  <a:cxn ang="0">
                    <a:pos x="25" y="48"/>
                  </a:cxn>
                  <a:cxn ang="0">
                    <a:pos x="27" y="50"/>
                  </a:cxn>
                  <a:cxn ang="0">
                    <a:pos x="29" y="50"/>
                  </a:cxn>
                  <a:cxn ang="0">
                    <a:pos x="43" y="48"/>
                  </a:cxn>
                  <a:cxn ang="0">
                    <a:pos x="55" y="46"/>
                  </a:cxn>
                  <a:cxn ang="0">
                    <a:pos x="67" y="41"/>
                  </a:cxn>
                  <a:cxn ang="0">
                    <a:pos x="79" y="40"/>
                  </a:cxn>
                  <a:cxn ang="0">
                    <a:pos x="83" y="40"/>
                  </a:cxn>
                  <a:cxn ang="0">
                    <a:pos x="89" y="40"/>
                  </a:cxn>
                  <a:cxn ang="0">
                    <a:pos x="95" y="40"/>
                  </a:cxn>
                  <a:cxn ang="0">
                    <a:pos x="97" y="40"/>
                  </a:cxn>
                  <a:cxn ang="0">
                    <a:pos x="111" y="39"/>
                  </a:cxn>
                  <a:cxn ang="0">
                    <a:pos x="123" y="35"/>
                  </a:cxn>
                  <a:cxn ang="0">
                    <a:pos x="135" y="29"/>
                  </a:cxn>
                  <a:cxn ang="0">
                    <a:pos x="144" y="22"/>
                  </a:cxn>
                  <a:cxn ang="0">
                    <a:pos x="138" y="20"/>
                  </a:cxn>
                  <a:cxn ang="0">
                    <a:pos x="134" y="18"/>
                  </a:cxn>
                  <a:cxn ang="0">
                    <a:pos x="129" y="20"/>
                  </a:cxn>
                  <a:cxn ang="0">
                    <a:pos x="123" y="20"/>
                  </a:cxn>
                  <a:cxn ang="0">
                    <a:pos x="125" y="17"/>
                  </a:cxn>
                  <a:cxn ang="0">
                    <a:pos x="128" y="10"/>
                  </a:cxn>
                  <a:cxn ang="0">
                    <a:pos x="129" y="5"/>
                  </a:cxn>
                  <a:cxn ang="0">
                    <a:pos x="130" y="0"/>
                  </a:cxn>
                  <a:cxn ang="0">
                    <a:pos x="116" y="5"/>
                  </a:cxn>
                  <a:cxn ang="0">
                    <a:pos x="110" y="13"/>
                  </a:cxn>
                  <a:cxn ang="0">
                    <a:pos x="103" y="21"/>
                  </a:cxn>
                  <a:cxn ang="0">
                    <a:pos x="97" y="27"/>
                  </a:cxn>
                  <a:cxn ang="0">
                    <a:pos x="86" y="27"/>
                  </a:cxn>
                  <a:cxn ang="0">
                    <a:pos x="78" y="24"/>
                  </a:cxn>
                  <a:cxn ang="0">
                    <a:pos x="71" y="20"/>
                  </a:cxn>
                  <a:cxn ang="0">
                    <a:pos x="66" y="15"/>
                  </a:cxn>
                  <a:cxn ang="0">
                    <a:pos x="55" y="13"/>
                  </a:cxn>
                  <a:cxn ang="0">
                    <a:pos x="35" y="14"/>
                  </a:cxn>
                  <a:cxn ang="0">
                    <a:pos x="16" y="21"/>
                  </a:cxn>
                  <a:cxn ang="0">
                    <a:pos x="3" y="31"/>
                  </a:cxn>
                </a:cxnLst>
                <a:rect l="0" t="0" r="r" b="b"/>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3" name="Freeform 215"/>
              <p:cNvSpPr>
                <a:spLocks/>
              </p:cNvSpPr>
              <p:nvPr/>
            </p:nvSpPr>
            <p:spPr bwMode="auto">
              <a:xfrm>
                <a:off x="1013" y="900"/>
                <a:ext cx="100" cy="24"/>
              </a:xfrm>
              <a:custGeom>
                <a:avLst/>
                <a:gdLst/>
                <a:ahLst/>
                <a:cxnLst>
                  <a:cxn ang="0">
                    <a:pos x="23" y="0"/>
                  </a:cxn>
                  <a:cxn ang="0">
                    <a:pos x="19" y="0"/>
                  </a:cxn>
                  <a:cxn ang="0">
                    <a:pos x="16" y="0"/>
                  </a:cxn>
                  <a:cxn ang="0">
                    <a:pos x="13" y="0"/>
                  </a:cxn>
                  <a:cxn ang="0">
                    <a:pos x="10" y="0"/>
                  </a:cxn>
                  <a:cxn ang="0">
                    <a:pos x="6" y="0"/>
                  </a:cxn>
                  <a:cxn ang="0">
                    <a:pos x="4" y="1"/>
                  </a:cxn>
                  <a:cxn ang="0">
                    <a:pos x="3" y="4"/>
                  </a:cxn>
                  <a:cxn ang="0">
                    <a:pos x="3" y="8"/>
                  </a:cxn>
                  <a:cxn ang="0">
                    <a:pos x="4" y="12"/>
                  </a:cxn>
                  <a:cxn ang="0">
                    <a:pos x="5" y="14"/>
                  </a:cxn>
                  <a:cxn ang="0">
                    <a:pos x="7" y="16"/>
                  </a:cxn>
                  <a:cxn ang="0">
                    <a:pos x="5" y="18"/>
                  </a:cxn>
                  <a:cxn ang="0">
                    <a:pos x="3" y="21"/>
                  </a:cxn>
                  <a:cxn ang="0">
                    <a:pos x="0" y="25"/>
                  </a:cxn>
                  <a:cxn ang="0">
                    <a:pos x="3" y="27"/>
                  </a:cxn>
                  <a:cxn ang="0">
                    <a:pos x="16" y="33"/>
                  </a:cxn>
                  <a:cxn ang="0">
                    <a:pos x="35" y="37"/>
                  </a:cxn>
                  <a:cxn ang="0">
                    <a:pos x="54" y="40"/>
                  </a:cxn>
                  <a:cxn ang="0">
                    <a:pos x="115" y="40"/>
                  </a:cxn>
                  <a:cxn ang="0">
                    <a:pos x="121" y="33"/>
                  </a:cxn>
                  <a:cxn ang="0">
                    <a:pos x="130" y="31"/>
                  </a:cxn>
                  <a:cxn ang="0">
                    <a:pos x="138" y="31"/>
                  </a:cxn>
                  <a:cxn ang="0">
                    <a:pos x="148" y="31"/>
                  </a:cxn>
                  <a:cxn ang="0">
                    <a:pos x="145" y="15"/>
                  </a:cxn>
                  <a:cxn ang="0">
                    <a:pos x="142" y="12"/>
                  </a:cxn>
                  <a:cxn ang="0">
                    <a:pos x="139" y="7"/>
                  </a:cxn>
                  <a:cxn ang="0">
                    <a:pos x="136" y="6"/>
                  </a:cxn>
                  <a:cxn ang="0">
                    <a:pos x="127" y="6"/>
                  </a:cxn>
                  <a:cxn ang="0">
                    <a:pos x="115" y="8"/>
                  </a:cxn>
                  <a:cxn ang="0">
                    <a:pos x="102" y="15"/>
                  </a:cxn>
                  <a:cxn ang="0">
                    <a:pos x="89" y="18"/>
                  </a:cxn>
                  <a:cxn ang="0">
                    <a:pos x="74" y="18"/>
                  </a:cxn>
                  <a:cxn ang="0">
                    <a:pos x="61" y="18"/>
                  </a:cxn>
                  <a:cxn ang="0">
                    <a:pos x="50" y="18"/>
                  </a:cxn>
                  <a:cxn ang="0">
                    <a:pos x="39" y="18"/>
                  </a:cxn>
                  <a:cxn ang="0">
                    <a:pos x="30" y="18"/>
                  </a:cxn>
                  <a:cxn ang="0">
                    <a:pos x="25" y="15"/>
                  </a:cxn>
                  <a:cxn ang="0">
                    <a:pos x="22" y="12"/>
                  </a:cxn>
                  <a:cxn ang="0">
                    <a:pos x="21" y="7"/>
                  </a:cxn>
                  <a:cxn ang="0">
                    <a:pos x="21" y="4"/>
                  </a:cxn>
                  <a:cxn ang="0">
                    <a:pos x="22" y="1"/>
                  </a:cxn>
                  <a:cxn ang="0">
                    <a:pos x="24" y="0"/>
                  </a:cxn>
                </a:cxnLst>
                <a:rect l="0" t="0" r="r" b="b"/>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4" name="Freeform 216"/>
              <p:cNvSpPr>
                <a:spLocks/>
              </p:cNvSpPr>
              <p:nvPr/>
            </p:nvSpPr>
            <p:spPr bwMode="auto">
              <a:xfrm>
                <a:off x="1040" y="853"/>
                <a:ext cx="69" cy="32"/>
              </a:xfrm>
              <a:custGeom>
                <a:avLst/>
                <a:gdLst/>
                <a:ahLst/>
                <a:cxnLst>
                  <a:cxn ang="0">
                    <a:pos x="45" y="44"/>
                  </a:cxn>
                  <a:cxn ang="0">
                    <a:pos x="62" y="39"/>
                  </a:cxn>
                  <a:cxn ang="0">
                    <a:pos x="83" y="33"/>
                  </a:cxn>
                  <a:cxn ang="0">
                    <a:pos x="97" y="28"/>
                  </a:cxn>
                  <a:cxn ang="0">
                    <a:pos x="99" y="21"/>
                  </a:cxn>
                  <a:cxn ang="0">
                    <a:pos x="91" y="17"/>
                  </a:cxn>
                  <a:cxn ang="0">
                    <a:pos x="83" y="15"/>
                  </a:cxn>
                  <a:cxn ang="0">
                    <a:pos x="71" y="13"/>
                  </a:cxn>
                  <a:cxn ang="0">
                    <a:pos x="65" y="13"/>
                  </a:cxn>
                  <a:cxn ang="0">
                    <a:pos x="62" y="11"/>
                  </a:cxn>
                  <a:cxn ang="0">
                    <a:pos x="61" y="7"/>
                  </a:cxn>
                  <a:cxn ang="0">
                    <a:pos x="59" y="4"/>
                  </a:cxn>
                  <a:cxn ang="0">
                    <a:pos x="57" y="3"/>
                  </a:cxn>
                  <a:cxn ang="0">
                    <a:pos x="54" y="3"/>
                  </a:cxn>
                  <a:cxn ang="0">
                    <a:pos x="52" y="2"/>
                  </a:cxn>
                  <a:cxn ang="0">
                    <a:pos x="48" y="0"/>
                  </a:cxn>
                  <a:cxn ang="0">
                    <a:pos x="41" y="2"/>
                  </a:cxn>
                  <a:cxn ang="0">
                    <a:pos x="27" y="4"/>
                  </a:cxn>
                  <a:cxn ang="0">
                    <a:pos x="10" y="10"/>
                  </a:cxn>
                  <a:cxn ang="0">
                    <a:pos x="2" y="17"/>
                  </a:cxn>
                  <a:cxn ang="0">
                    <a:pos x="0" y="22"/>
                  </a:cxn>
                  <a:cxn ang="0">
                    <a:pos x="10" y="29"/>
                  </a:cxn>
                  <a:cxn ang="0">
                    <a:pos x="20" y="30"/>
                  </a:cxn>
                  <a:cxn ang="0">
                    <a:pos x="15" y="33"/>
                  </a:cxn>
                  <a:cxn ang="0">
                    <a:pos x="13" y="36"/>
                  </a:cxn>
                  <a:cxn ang="0">
                    <a:pos x="12" y="39"/>
                  </a:cxn>
                  <a:cxn ang="0">
                    <a:pos x="12" y="44"/>
                  </a:cxn>
                  <a:cxn ang="0">
                    <a:pos x="13" y="45"/>
                  </a:cxn>
                  <a:cxn ang="0">
                    <a:pos x="14" y="47"/>
                  </a:cxn>
                  <a:cxn ang="0">
                    <a:pos x="14" y="50"/>
                  </a:cxn>
                  <a:cxn ang="0">
                    <a:pos x="14" y="52"/>
                  </a:cxn>
                  <a:cxn ang="0">
                    <a:pos x="15" y="54"/>
                  </a:cxn>
                  <a:cxn ang="0">
                    <a:pos x="16" y="55"/>
                  </a:cxn>
                  <a:cxn ang="0">
                    <a:pos x="19" y="55"/>
                  </a:cxn>
                  <a:cxn ang="0">
                    <a:pos x="26" y="55"/>
                  </a:cxn>
                  <a:cxn ang="0">
                    <a:pos x="29" y="52"/>
                  </a:cxn>
                  <a:cxn ang="0">
                    <a:pos x="34" y="51"/>
                  </a:cxn>
                  <a:cxn ang="0">
                    <a:pos x="39" y="51"/>
                  </a:cxn>
                  <a:cxn ang="0">
                    <a:pos x="36" y="45"/>
                  </a:cxn>
                </a:cxnLst>
                <a:rect l="0" t="0" r="r" b="b"/>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5" name="Freeform 217"/>
              <p:cNvSpPr>
                <a:spLocks/>
              </p:cNvSpPr>
              <p:nvPr/>
            </p:nvSpPr>
            <p:spPr bwMode="auto">
              <a:xfrm>
                <a:off x="1085" y="929"/>
                <a:ext cx="35" cy="13"/>
              </a:xfrm>
              <a:custGeom>
                <a:avLst/>
                <a:gdLst/>
                <a:ahLst/>
                <a:cxnLst>
                  <a:cxn ang="0">
                    <a:pos x="17" y="22"/>
                  </a:cxn>
                  <a:cxn ang="0">
                    <a:pos x="12" y="22"/>
                  </a:cxn>
                  <a:cxn ang="0">
                    <a:pos x="10" y="21"/>
                  </a:cxn>
                  <a:cxn ang="0">
                    <a:pos x="8" y="19"/>
                  </a:cxn>
                  <a:cxn ang="0">
                    <a:pos x="5" y="15"/>
                  </a:cxn>
                  <a:cxn ang="0">
                    <a:pos x="4" y="13"/>
                  </a:cxn>
                  <a:cxn ang="0">
                    <a:pos x="2" y="10"/>
                  </a:cxn>
                  <a:cxn ang="0">
                    <a:pos x="0" y="7"/>
                  </a:cxn>
                  <a:cxn ang="0">
                    <a:pos x="0" y="3"/>
                  </a:cxn>
                  <a:cxn ang="0">
                    <a:pos x="4" y="3"/>
                  </a:cxn>
                  <a:cxn ang="0">
                    <a:pos x="6" y="3"/>
                  </a:cxn>
                  <a:cxn ang="0">
                    <a:pos x="9" y="3"/>
                  </a:cxn>
                  <a:cxn ang="0">
                    <a:pos x="11" y="3"/>
                  </a:cxn>
                  <a:cxn ang="0">
                    <a:pos x="15" y="3"/>
                  </a:cxn>
                  <a:cxn ang="0">
                    <a:pos x="17" y="3"/>
                  </a:cxn>
                  <a:cxn ang="0">
                    <a:pos x="19" y="3"/>
                  </a:cxn>
                  <a:cxn ang="0">
                    <a:pos x="20" y="3"/>
                  </a:cxn>
                  <a:cxn ang="0">
                    <a:pos x="24" y="2"/>
                  </a:cxn>
                  <a:cxn ang="0">
                    <a:pos x="28" y="2"/>
                  </a:cxn>
                  <a:cxn ang="0">
                    <a:pos x="32" y="0"/>
                  </a:cxn>
                  <a:cxn ang="0">
                    <a:pos x="39" y="0"/>
                  </a:cxn>
                  <a:cxn ang="0">
                    <a:pos x="44" y="0"/>
                  </a:cxn>
                  <a:cxn ang="0">
                    <a:pos x="48" y="2"/>
                  </a:cxn>
                  <a:cxn ang="0">
                    <a:pos x="50" y="5"/>
                  </a:cxn>
                  <a:cxn ang="0">
                    <a:pos x="51" y="11"/>
                  </a:cxn>
                  <a:cxn ang="0">
                    <a:pos x="51" y="14"/>
                  </a:cxn>
                  <a:cxn ang="0">
                    <a:pos x="50" y="18"/>
                  </a:cxn>
                  <a:cxn ang="0">
                    <a:pos x="49" y="19"/>
                  </a:cxn>
                  <a:cxn ang="0">
                    <a:pos x="48" y="22"/>
                  </a:cxn>
                  <a:cxn ang="0">
                    <a:pos x="43" y="23"/>
                  </a:cxn>
                  <a:cxn ang="0">
                    <a:pos x="37" y="23"/>
                  </a:cxn>
                  <a:cxn ang="0">
                    <a:pos x="31" y="23"/>
                  </a:cxn>
                  <a:cxn ang="0">
                    <a:pos x="25" y="23"/>
                  </a:cxn>
                  <a:cxn ang="0">
                    <a:pos x="20" y="22"/>
                  </a:cxn>
                  <a:cxn ang="0">
                    <a:pos x="17" y="22"/>
                  </a:cxn>
                </a:cxnLst>
                <a:rect l="0" t="0" r="r" b="b"/>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06" name="Group 218"/>
              <p:cNvGrpSpPr>
                <a:grpSpLocks/>
              </p:cNvGrpSpPr>
              <p:nvPr/>
            </p:nvGrpSpPr>
            <p:grpSpPr bwMode="auto">
              <a:xfrm>
                <a:off x="779" y="1244"/>
                <a:ext cx="153" cy="102"/>
                <a:chOff x="1212" y="1549"/>
                <a:chExt cx="226" cy="172"/>
              </a:xfrm>
              <a:grpFill/>
            </p:grpSpPr>
            <p:sp>
              <p:nvSpPr>
                <p:cNvPr id="307" name="Freeform 219"/>
                <p:cNvSpPr>
                  <a:spLocks/>
                </p:cNvSpPr>
                <p:nvPr/>
              </p:nvSpPr>
              <p:spPr bwMode="auto">
                <a:xfrm>
                  <a:off x="1212" y="1549"/>
                  <a:ext cx="177" cy="168"/>
                </a:xfrm>
                <a:custGeom>
                  <a:avLst/>
                  <a:gdLst/>
                  <a:ahLst/>
                  <a:cxnLst>
                    <a:cxn ang="0">
                      <a:pos x="126" y="137"/>
                    </a:cxn>
                    <a:cxn ang="0">
                      <a:pos x="135" y="124"/>
                    </a:cxn>
                    <a:cxn ang="0">
                      <a:pos x="140" y="108"/>
                    </a:cxn>
                    <a:cxn ang="0">
                      <a:pos x="145" y="91"/>
                    </a:cxn>
                    <a:cxn ang="0">
                      <a:pos x="153" y="91"/>
                    </a:cxn>
                    <a:cxn ang="0">
                      <a:pos x="155" y="98"/>
                    </a:cxn>
                    <a:cxn ang="0">
                      <a:pos x="162" y="101"/>
                    </a:cxn>
                    <a:cxn ang="0">
                      <a:pos x="171" y="98"/>
                    </a:cxn>
                    <a:cxn ang="0">
                      <a:pos x="176" y="82"/>
                    </a:cxn>
                    <a:cxn ang="0">
                      <a:pos x="166" y="69"/>
                    </a:cxn>
                    <a:cxn ang="0">
                      <a:pos x="152" y="64"/>
                    </a:cxn>
                    <a:cxn ang="0">
                      <a:pos x="130" y="64"/>
                    </a:cxn>
                    <a:cxn ang="0">
                      <a:pos x="119" y="58"/>
                    </a:cxn>
                    <a:cxn ang="0">
                      <a:pos x="120" y="45"/>
                    </a:cxn>
                    <a:cxn ang="0">
                      <a:pos x="115" y="29"/>
                    </a:cxn>
                    <a:cxn ang="0">
                      <a:pos x="102" y="19"/>
                    </a:cxn>
                    <a:cxn ang="0">
                      <a:pos x="88" y="0"/>
                    </a:cxn>
                    <a:cxn ang="0">
                      <a:pos x="78" y="1"/>
                    </a:cxn>
                    <a:cxn ang="0">
                      <a:pos x="66" y="5"/>
                    </a:cxn>
                    <a:cxn ang="0">
                      <a:pos x="63" y="15"/>
                    </a:cxn>
                    <a:cxn ang="0">
                      <a:pos x="52" y="22"/>
                    </a:cxn>
                    <a:cxn ang="0">
                      <a:pos x="46" y="22"/>
                    </a:cxn>
                    <a:cxn ang="0">
                      <a:pos x="40" y="21"/>
                    </a:cxn>
                    <a:cxn ang="0">
                      <a:pos x="15" y="32"/>
                    </a:cxn>
                    <a:cxn ang="0">
                      <a:pos x="1" y="43"/>
                    </a:cxn>
                    <a:cxn ang="0">
                      <a:pos x="6" y="50"/>
                    </a:cxn>
                    <a:cxn ang="0">
                      <a:pos x="15" y="52"/>
                    </a:cxn>
                    <a:cxn ang="0">
                      <a:pos x="28" y="51"/>
                    </a:cxn>
                    <a:cxn ang="0">
                      <a:pos x="53" y="39"/>
                    </a:cxn>
                    <a:cxn ang="0">
                      <a:pos x="60" y="40"/>
                    </a:cxn>
                    <a:cxn ang="0">
                      <a:pos x="57" y="47"/>
                    </a:cxn>
                    <a:cxn ang="0">
                      <a:pos x="58" y="51"/>
                    </a:cxn>
                    <a:cxn ang="0">
                      <a:pos x="63" y="51"/>
                    </a:cxn>
                    <a:cxn ang="0">
                      <a:pos x="86" y="57"/>
                    </a:cxn>
                    <a:cxn ang="0">
                      <a:pos x="114" y="59"/>
                    </a:cxn>
                    <a:cxn ang="0">
                      <a:pos x="110" y="69"/>
                    </a:cxn>
                    <a:cxn ang="0">
                      <a:pos x="103" y="72"/>
                    </a:cxn>
                    <a:cxn ang="0">
                      <a:pos x="97" y="69"/>
                    </a:cxn>
                    <a:cxn ang="0">
                      <a:pos x="90" y="66"/>
                    </a:cxn>
                    <a:cxn ang="0">
                      <a:pos x="70" y="78"/>
                    </a:cxn>
                    <a:cxn ang="0">
                      <a:pos x="52" y="89"/>
                    </a:cxn>
                    <a:cxn ang="0">
                      <a:pos x="47" y="94"/>
                    </a:cxn>
                    <a:cxn ang="0">
                      <a:pos x="45" y="101"/>
                    </a:cxn>
                    <a:cxn ang="0">
                      <a:pos x="33" y="127"/>
                    </a:cxn>
                    <a:cxn ang="0">
                      <a:pos x="25" y="155"/>
                    </a:cxn>
                    <a:cxn ang="0">
                      <a:pos x="28" y="164"/>
                    </a:cxn>
                    <a:cxn ang="0">
                      <a:pos x="35" y="168"/>
                    </a:cxn>
                    <a:cxn ang="0">
                      <a:pos x="47" y="159"/>
                    </a:cxn>
                    <a:cxn ang="0">
                      <a:pos x="58" y="122"/>
                    </a:cxn>
                    <a:cxn ang="0">
                      <a:pos x="72" y="98"/>
                    </a:cxn>
                    <a:cxn ang="0">
                      <a:pos x="94" y="83"/>
                    </a:cxn>
                    <a:cxn ang="0">
                      <a:pos x="108" y="80"/>
                    </a:cxn>
                    <a:cxn ang="0">
                      <a:pos x="116" y="87"/>
                    </a:cxn>
                    <a:cxn ang="0">
                      <a:pos x="114" y="98"/>
                    </a:cxn>
                    <a:cxn ang="0">
                      <a:pos x="105" y="111"/>
                    </a:cxn>
                    <a:cxn ang="0">
                      <a:pos x="108" y="118"/>
                    </a:cxn>
                    <a:cxn ang="0">
                      <a:pos x="116" y="117"/>
                    </a:cxn>
                    <a:cxn ang="0">
                      <a:pos x="120" y="122"/>
                    </a:cxn>
                    <a:cxn ang="0">
                      <a:pos x="120" y="136"/>
                    </a:cxn>
                  </a:cxnLst>
                  <a:rect l="0" t="0" r="r" b="b"/>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8" name="Freeform 220"/>
                <p:cNvSpPr>
                  <a:spLocks/>
                </p:cNvSpPr>
                <p:nvPr/>
              </p:nvSpPr>
              <p:spPr bwMode="auto">
                <a:xfrm>
                  <a:off x="1301" y="1685"/>
                  <a:ext cx="75" cy="36"/>
                </a:xfrm>
                <a:custGeom>
                  <a:avLst/>
                  <a:gdLst/>
                  <a:ahLst/>
                  <a:cxnLst>
                    <a:cxn ang="0">
                      <a:pos x="36" y="7"/>
                    </a:cxn>
                    <a:cxn ang="0">
                      <a:pos x="32" y="7"/>
                    </a:cxn>
                    <a:cxn ang="0">
                      <a:pos x="27" y="11"/>
                    </a:cxn>
                    <a:cxn ang="0">
                      <a:pos x="21" y="13"/>
                    </a:cxn>
                    <a:cxn ang="0">
                      <a:pos x="14" y="15"/>
                    </a:cxn>
                    <a:cxn ang="0">
                      <a:pos x="10" y="18"/>
                    </a:cxn>
                    <a:cxn ang="0">
                      <a:pos x="5" y="21"/>
                    </a:cxn>
                    <a:cxn ang="0">
                      <a:pos x="1" y="24"/>
                    </a:cxn>
                    <a:cxn ang="0">
                      <a:pos x="0" y="25"/>
                    </a:cxn>
                    <a:cxn ang="0">
                      <a:pos x="1" y="28"/>
                    </a:cxn>
                    <a:cxn ang="0">
                      <a:pos x="2" y="30"/>
                    </a:cxn>
                    <a:cxn ang="0">
                      <a:pos x="4" y="32"/>
                    </a:cxn>
                    <a:cxn ang="0">
                      <a:pos x="6" y="33"/>
                    </a:cxn>
                    <a:cxn ang="0">
                      <a:pos x="10" y="34"/>
                    </a:cxn>
                    <a:cxn ang="0">
                      <a:pos x="12" y="36"/>
                    </a:cxn>
                    <a:cxn ang="0">
                      <a:pos x="14" y="36"/>
                    </a:cxn>
                    <a:cxn ang="0">
                      <a:pos x="17" y="36"/>
                    </a:cxn>
                    <a:cxn ang="0">
                      <a:pos x="24" y="36"/>
                    </a:cxn>
                    <a:cxn ang="0">
                      <a:pos x="30" y="33"/>
                    </a:cxn>
                    <a:cxn ang="0">
                      <a:pos x="37" y="29"/>
                    </a:cxn>
                    <a:cxn ang="0">
                      <a:pos x="45" y="24"/>
                    </a:cxn>
                    <a:cxn ang="0">
                      <a:pos x="53" y="18"/>
                    </a:cxn>
                    <a:cxn ang="0">
                      <a:pos x="63" y="14"/>
                    </a:cxn>
                    <a:cxn ang="0">
                      <a:pos x="69" y="10"/>
                    </a:cxn>
                    <a:cxn ang="0">
                      <a:pos x="75" y="7"/>
                    </a:cxn>
                    <a:cxn ang="0">
                      <a:pos x="70" y="2"/>
                    </a:cxn>
                    <a:cxn ang="0">
                      <a:pos x="64" y="0"/>
                    </a:cxn>
                    <a:cxn ang="0">
                      <a:pos x="57" y="0"/>
                    </a:cxn>
                    <a:cxn ang="0">
                      <a:pos x="50" y="2"/>
                    </a:cxn>
                    <a:cxn ang="0">
                      <a:pos x="44" y="3"/>
                    </a:cxn>
                    <a:cxn ang="0">
                      <a:pos x="39" y="5"/>
                    </a:cxn>
                    <a:cxn ang="0">
                      <a:pos x="37" y="6"/>
                    </a:cxn>
                    <a:cxn ang="0">
                      <a:pos x="36" y="7"/>
                    </a:cxn>
                  </a:cxnLst>
                  <a:rect l="0" t="0" r="r" b="b"/>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9" name="Freeform 221"/>
                <p:cNvSpPr>
                  <a:spLocks/>
                </p:cNvSpPr>
                <p:nvPr/>
              </p:nvSpPr>
              <p:spPr bwMode="auto">
                <a:xfrm>
                  <a:off x="1378" y="1659"/>
                  <a:ext cx="60" cy="27"/>
                </a:xfrm>
                <a:custGeom>
                  <a:avLst/>
                  <a:gdLst/>
                  <a:ahLst/>
                  <a:cxnLst>
                    <a:cxn ang="0">
                      <a:pos x="39" y="6"/>
                    </a:cxn>
                    <a:cxn ang="0">
                      <a:pos x="35" y="6"/>
                    </a:cxn>
                    <a:cxn ang="0">
                      <a:pos x="29" y="8"/>
                    </a:cxn>
                    <a:cxn ang="0">
                      <a:pos x="23" y="8"/>
                    </a:cxn>
                    <a:cxn ang="0">
                      <a:pos x="17" y="9"/>
                    </a:cxn>
                    <a:cxn ang="0">
                      <a:pos x="10" y="11"/>
                    </a:cxn>
                    <a:cxn ang="0">
                      <a:pos x="5" y="14"/>
                    </a:cxn>
                    <a:cxn ang="0">
                      <a:pos x="3" y="15"/>
                    </a:cxn>
                    <a:cxn ang="0">
                      <a:pos x="2" y="16"/>
                    </a:cxn>
                    <a:cxn ang="0">
                      <a:pos x="0" y="19"/>
                    </a:cxn>
                    <a:cxn ang="0">
                      <a:pos x="0" y="23"/>
                    </a:cxn>
                    <a:cxn ang="0">
                      <a:pos x="0" y="24"/>
                    </a:cxn>
                    <a:cxn ang="0">
                      <a:pos x="2" y="26"/>
                    </a:cxn>
                    <a:cxn ang="0">
                      <a:pos x="4" y="27"/>
                    </a:cxn>
                    <a:cxn ang="0">
                      <a:pos x="6" y="27"/>
                    </a:cxn>
                    <a:cxn ang="0">
                      <a:pos x="9" y="27"/>
                    </a:cxn>
                    <a:cxn ang="0">
                      <a:pos x="12" y="27"/>
                    </a:cxn>
                    <a:cxn ang="0">
                      <a:pos x="16" y="27"/>
                    </a:cxn>
                    <a:cxn ang="0">
                      <a:pos x="18" y="27"/>
                    </a:cxn>
                    <a:cxn ang="0">
                      <a:pos x="25" y="27"/>
                    </a:cxn>
                    <a:cxn ang="0">
                      <a:pos x="31" y="26"/>
                    </a:cxn>
                    <a:cxn ang="0">
                      <a:pos x="38" y="23"/>
                    </a:cxn>
                    <a:cxn ang="0">
                      <a:pos x="44" y="19"/>
                    </a:cxn>
                    <a:cxn ang="0">
                      <a:pos x="50" y="16"/>
                    </a:cxn>
                    <a:cxn ang="0">
                      <a:pos x="55" y="12"/>
                    </a:cxn>
                    <a:cxn ang="0">
                      <a:pos x="58" y="8"/>
                    </a:cxn>
                    <a:cxn ang="0">
                      <a:pos x="60" y="3"/>
                    </a:cxn>
                    <a:cxn ang="0">
                      <a:pos x="51" y="0"/>
                    </a:cxn>
                    <a:cxn ang="0">
                      <a:pos x="39" y="6"/>
                    </a:cxn>
                  </a:cxnLst>
                  <a:rect l="0" t="0" r="r" b="b"/>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2" name="Freeform 230"/>
            <p:cNvSpPr>
              <a:spLocks/>
            </p:cNvSpPr>
            <p:nvPr/>
          </p:nvSpPr>
          <p:spPr bwMode="auto">
            <a:xfrm>
              <a:off x="4724676" y="2235292"/>
              <a:ext cx="44907" cy="26061"/>
            </a:xfrm>
            <a:custGeom>
              <a:avLst/>
              <a:gdLst/>
              <a:ahLst/>
              <a:cxnLst>
                <a:cxn ang="0">
                  <a:pos x="0" y="0"/>
                </a:cxn>
                <a:cxn ang="0">
                  <a:pos x="6" y="0"/>
                </a:cxn>
                <a:cxn ang="0">
                  <a:pos x="12" y="1"/>
                </a:cxn>
                <a:cxn ang="0">
                  <a:pos x="15" y="1"/>
                </a:cxn>
                <a:cxn ang="0">
                  <a:pos x="20" y="3"/>
                </a:cxn>
                <a:cxn ang="0">
                  <a:pos x="24" y="4"/>
                </a:cxn>
                <a:cxn ang="0">
                  <a:pos x="26" y="8"/>
                </a:cxn>
                <a:cxn ang="0">
                  <a:pos x="28" y="11"/>
                </a:cxn>
                <a:cxn ang="0">
                  <a:pos x="31" y="14"/>
                </a:cxn>
                <a:cxn ang="0">
                  <a:pos x="27" y="16"/>
                </a:cxn>
                <a:cxn ang="0">
                  <a:pos x="24" y="19"/>
                </a:cxn>
                <a:cxn ang="0">
                  <a:pos x="18" y="20"/>
                </a:cxn>
                <a:cxn ang="0">
                  <a:pos x="13" y="20"/>
                </a:cxn>
                <a:cxn ang="0">
                  <a:pos x="7" y="20"/>
                </a:cxn>
                <a:cxn ang="0">
                  <a:pos x="4" y="20"/>
                </a:cxn>
                <a:cxn ang="0">
                  <a:pos x="1" y="17"/>
                </a:cxn>
                <a:cxn ang="0">
                  <a:pos x="0" y="14"/>
                </a:cxn>
                <a:cxn ang="0">
                  <a:pos x="1" y="11"/>
                </a:cxn>
                <a:cxn ang="0">
                  <a:pos x="1" y="9"/>
                </a:cxn>
                <a:cxn ang="0">
                  <a:pos x="1" y="8"/>
                </a:cxn>
                <a:cxn ang="0">
                  <a:pos x="2" y="7"/>
                </a:cxn>
                <a:cxn ang="0">
                  <a:pos x="2" y="4"/>
                </a:cxn>
                <a:cxn ang="0">
                  <a:pos x="2" y="3"/>
                </a:cxn>
                <a:cxn ang="0">
                  <a:pos x="2" y="1"/>
                </a:cxn>
                <a:cxn ang="0">
                  <a:pos x="0" y="0"/>
                </a:cxn>
              </a:cxnLst>
              <a:rect l="0" t="0" r="r" b="b"/>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Freeform 231"/>
            <p:cNvSpPr>
              <a:spLocks/>
            </p:cNvSpPr>
            <p:nvPr/>
          </p:nvSpPr>
          <p:spPr bwMode="auto">
            <a:xfrm>
              <a:off x="4734815" y="2175931"/>
              <a:ext cx="27524" cy="21718"/>
            </a:xfrm>
            <a:custGeom>
              <a:avLst/>
              <a:gdLst/>
              <a:ahLst/>
              <a:cxnLst>
                <a:cxn ang="0">
                  <a:pos x="10" y="0"/>
                </a:cxn>
                <a:cxn ang="0">
                  <a:pos x="12" y="1"/>
                </a:cxn>
                <a:cxn ang="0">
                  <a:pos x="15" y="5"/>
                </a:cxn>
                <a:cxn ang="0">
                  <a:pos x="17" y="6"/>
                </a:cxn>
                <a:cxn ang="0">
                  <a:pos x="18" y="8"/>
                </a:cxn>
                <a:cxn ang="0">
                  <a:pos x="19" y="9"/>
                </a:cxn>
                <a:cxn ang="0">
                  <a:pos x="19" y="10"/>
                </a:cxn>
                <a:cxn ang="0">
                  <a:pos x="19" y="14"/>
                </a:cxn>
                <a:cxn ang="0">
                  <a:pos x="19" y="17"/>
                </a:cxn>
                <a:cxn ang="0">
                  <a:pos x="0" y="17"/>
                </a:cxn>
                <a:cxn ang="0">
                  <a:pos x="7" y="2"/>
                </a:cxn>
                <a:cxn ang="0">
                  <a:pos x="10" y="0"/>
                </a:cxn>
              </a:cxnLst>
              <a:rect l="0" t="0" r="r" b="b"/>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Freeform 232"/>
            <p:cNvSpPr>
              <a:spLocks/>
            </p:cNvSpPr>
            <p:nvPr/>
          </p:nvSpPr>
          <p:spPr bwMode="auto">
            <a:xfrm>
              <a:off x="4533458" y="2058656"/>
              <a:ext cx="46355" cy="26061"/>
            </a:xfrm>
            <a:custGeom>
              <a:avLst/>
              <a:gdLst/>
              <a:ahLst/>
              <a:cxnLst>
                <a:cxn ang="0">
                  <a:pos x="0" y="0"/>
                </a:cxn>
                <a:cxn ang="0">
                  <a:pos x="6" y="0"/>
                </a:cxn>
                <a:cxn ang="0">
                  <a:pos x="12" y="1"/>
                </a:cxn>
                <a:cxn ang="0">
                  <a:pos x="16" y="3"/>
                </a:cxn>
                <a:cxn ang="0">
                  <a:pos x="21" y="3"/>
                </a:cxn>
                <a:cxn ang="0">
                  <a:pos x="26" y="6"/>
                </a:cxn>
                <a:cxn ang="0">
                  <a:pos x="28" y="8"/>
                </a:cxn>
                <a:cxn ang="0">
                  <a:pos x="31" y="10"/>
                </a:cxn>
                <a:cxn ang="0">
                  <a:pos x="32" y="15"/>
                </a:cxn>
                <a:cxn ang="0">
                  <a:pos x="28" y="17"/>
                </a:cxn>
                <a:cxn ang="0">
                  <a:pos x="25" y="17"/>
                </a:cxn>
                <a:cxn ang="0">
                  <a:pos x="20" y="18"/>
                </a:cxn>
                <a:cxn ang="0">
                  <a:pos x="19" y="18"/>
                </a:cxn>
                <a:cxn ang="0">
                  <a:pos x="16" y="20"/>
                </a:cxn>
                <a:cxn ang="0">
                  <a:pos x="15" y="20"/>
                </a:cxn>
                <a:cxn ang="0">
                  <a:pos x="13" y="21"/>
                </a:cxn>
                <a:cxn ang="0">
                  <a:pos x="12" y="21"/>
                </a:cxn>
                <a:cxn ang="0">
                  <a:pos x="11" y="21"/>
                </a:cxn>
                <a:cxn ang="0">
                  <a:pos x="9" y="20"/>
                </a:cxn>
                <a:cxn ang="0">
                  <a:pos x="9" y="18"/>
                </a:cxn>
                <a:cxn ang="0">
                  <a:pos x="7" y="17"/>
                </a:cxn>
                <a:cxn ang="0">
                  <a:pos x="7" y="13"/>
                </a:cxn>
                <a:cxn ang="0">
                  <a:pos x="7" y="12"/>
                </a:cxn>
                <a:cxn ang="0">
                  <a:pos x="9" y="9"/>
                </a:cxn>
                <a:cxn ang="0">
                  <a:pos x="9" y="8"/>
                </a:cxn>
                <a:cxn ang="0">
                  <a:pos x="0" y="8"/>
                </a:cxn>
                <a:cxn ang="0">
                  <a:pos x="0" y="0"/>
                </a:cxn>
              </a:cxnLst>
              <a:rect l="0" t="0" r="r" b="b"/>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Freeform 233"/>
            <p:cNvSpPr>
              <a:spLocks/>
            </p:cNvSpPr>
            <p:nvPr/>
          </p:nvSpPr>
          <p:spPr bwMode="auto">
            <a:xfrm>
              <a:off x="4739162" y="2199097"/>
              <a:ext cx="23178" cy="11582"/>
            </a:xfrm>
            <a:custGeom>
              <a:avLst/>
              <a:gdLst/>
              <a:ahLst/>
              <a:cxnLst>
                <a:cxn ang="0">
                  <a:pos x="0" y="0"/>
                </a:cxn>
                <a:cxn ang="0">
                  <a:pos x="16" y="5"/>
                </a:cxn>
                <a:cxn ang="0">
                  <a:pos x="14" y="6"/>
                </a:cxn>
                <a:cxn ang="0">
                  <a:pos x="10" y="6"/>
                </a:cxn>
                <a:cxn ang="0">
                  <a:pos x="9" y="6"/>
                </a:cxn>
                <a:cxn ang="0">
                  <a:pos x="7" y="5"/>
                </a:cxn>
                <a:cxn ang="0">
                  <a:pos x="5" y="5"/>
                </a:cxn>
                <a:cxn ang="0">
                  <a:pos x="3" y="5"/>
                </a:cxn>
                <a:cxn ang="0">
                  <a:pos x="1" y="6"/>
                </a:cxn>
                <a:cxn ang="0">
                  <a:pos x="0" y="9"/>
                </a:cxn>
                <a:cxn ang="0">
                  <a:pos x="0" y="0"/>
                </a:cxn>
              </a:cxnLst>
              <a:rect l="0" t="0" r="r" b="b"/>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6" name="Group 15"/>
            <p:cNvGrpSpPr/>
            <p:nvPr/>
          </p:nvGrpSpPr>
          <p:grpSpPr>
            <a:xfrm>
              <a:off x="4543599" y="1937037"/>
              <a:ext cx="2691528" cy="3375119"/>
              <a:chOff x="4513581" y="2073600"/>
              <a:chExt cx="2692151" cy="3375900"/>
            </a:xfrm>
            <a:solidFill>
              <a:schemeClr val="accent4"/>
            </a:solidFill>
          </p:grpSpPr>
          <p:grpSp>
            <p:nvGrpSpPr>
              <p:cNvPr id="129" name="Group 223"/>
              <p:cNvGrpSpPr>
                <a:grpSpLocks/>
              </p:cNvGrpSpPr>
              <p:nvPr/>
            </p:nvGrpSpPr>
            <p:grpSpPr bwMode="auto">
              <a:xfrm>
                <a:off x="5771255" y="2769797"/>
                <a:ext cx="277201" cy="225619"/>
                <a:chOff x="2696" y="1376"/>
                <a:chExt cx="190" cy="176"/>
              </a:xfrm>
              <a:grpFill/>
            </p:grpSpPr>
            <p:sp>
              <p:nvSpPr>
                <p:cNvPr id="258" name="Freeform 224"/>
                <p:cNvSpPr>
                  <a:spLocks/>
                </p:cNvSpPr>
                <p:nvPr/>
              </p:nvSpPr>
              <p:spPr bwMode="auto">
                <a:xfrm>
                  <a:off x="2747" y="1376"/>
                  <a:ext cx="139" cy="176"/>
                </a:xfrm>
                <a:custGeom>
                  <a:avLst/>
                  <a:gdLst/>
                  <a:ahLst/>
                  <a:cxnLst>
                    <a:cxn ang="0">
                      <a:pos x="136" y="73"/>
                    </a:cxn>
                    <a:cxn ang="0">
                      <a:pos x="130" y="50"/>
                    </a:cxn>
                    <a:cxn ang="0">
                      <a:pos x="120" y="25"/>
                    </a:cxn>
                    <a:cxn ang="0">
                      <a:pos x="113" y="21"/>
                    </a:cxn>
                    <a:cxn ang="0">
                      <a:pos x="105" y="17"/>
                    </a:cxn>
                    <a:cxn ang="0">
                      <a:pos x="93" y="15"/>
                    </a:cxn>
                    <a:cxn ang="0">
                      <a:pos x="85" y="21"/>
                    </a:cxn>
                    <a:cxn ang="0">
                      <a:pos x="75" y="26"/>
                    </a:cxn>
                    <a:cxn ang="0">
                      <a:pos x="66" y="23"/>
                    </a:cxn>
                    <a:cxn ang="0">
                      <a:pos x="50" y="10"/>
                    </a:cxn>
                    <a:cxn ang="0">
                      <a:pos x="42" y="1"/>
                    </a:cxn>
                    <a:cxn ang="0">
                      <a:pos x="31" y="3"/>
                    </a:cxn>
                    <a:cxn ang="0">
                      <a:pos x="29" y="8"/>
                    </a:cxn>
                    <a:cxn ang="0">
                      <a:pos x="28" y="17"/>
                    </a:cxn>
                    <a:cxn ang="0">
                      <a:pos x="30" y="21"/>
                    </a:cxn>
                    <a:cxn ang="0">
                      <a:pos x="34" y="25"/>
                    </a:cxn>
                    <a:cxn ang="0">
                      <a:pos x="36" y="28"/>
                    </a:cxn>
                    <a:cxn ang="0">
                      <a:pos x="28" y="29"/>
                    </a:cxn>
                    <a:cxn ang="0">
                      <a:pos x="22" y="33"/>
                    </a:cxn>
                    <a:cxn ang="0">
                      <a:pos x="17" y="48"/>
                    </a:cxn>
                    <a:cxn ang="0">
                      <a:pos x="12" y="57"/>
                    </a:cxn>
                    <a:cxn ang="0">
                      <a:pos x="9" y="70"/>
                    </a:cxn>
                    <a:cxn ang="0">
                      <a:pos x="3" y="94"/>
                    </a:cxn>
                    <a:cxn ang="0">
                      <a:pos x="5" y="96"/>
                    </a:cxn>
                    <a:cxn ang="0">
                      <a:pos x="9" y="121"/>
                    </a:cxn>
                    <a:cxn ang="0">
                      <a:pos x="16" y="137"/>
                    </a:cxn>
                    <a:cxn ang="0">
                      <a:pos x="25" y="138"/>
                    </a:cxn>
                    <a:cxn ang="0">
                      <a:pos x="36" y="141"/>
                    </a:cxn>
                    <a:cxn ang="0">
                      <a:pos x="30" y="152"/>
                    </a:cxn>
                    <a:cxn ang="0">
                      <a:pos x="26" y="166"/>
                    </a:cxn>
                    <a:cxn ang="0">
                      <a:pos x="29" y="176"/>
                    </a:cxn>
                    <a:cxn ang="0">
                      <a:pos x="44" y="175"/>
                    </a:cxn>
                    <a:cxn ang="0">
                      <a:pos x="60" y="175"/>
                    </a:cxn>
                    <a:cxn ang="0">
                      <a:pos x="81" y="175"/>
                    </a:cxn>
                    <a:cxn ang="0">
                      <a:pos x="105" y="175"/>
                    </a:cxn>
                    <a:cxn ang="0">
                      <a:pos x="122" y="172"/>
                    </a:cxn>
                    <a:cxn ang="0">
                      <a:pos x="119" y="169"/>
                    </a:cxn>
                    <a:cxn ang="0">
                      <a:pos x="117" y="165"/>
                    </a:cxn>
                    <a:cxn ang="0">
                      <a:pos x="117" y="161"/>
                    </a:cxn>
                    <a:cxn ang="0">
                      <a:pos x="119" y="156"/>
                    </a:cxn>
                    <a:cxn ang="0">
                      <a:pos x="120" y="151"/>
                    </a:cxn>
                    <a:cxn ang="0">
                      <a:pos x="122" y="148"/>
                    </a:cxn>
                    <a:cxn ang="0">
                      <a:pos x="126" y="148"/>
                    </a:cxn>
                    <a:cxn ang="0">
                      <a:pos x="106" y="129"/>
                    </a:cxn>
                    <a:cxn ang="0">
                      <a:pos x="99" y="115"/>
                    </a:cxn>
                    <a:cxn ang="0">
                      <a:pos x="100" y="107"/>
                    </a:cxn>
                    <a:cxn ang="0">
                      <a:pos x="119" y="101"/>
                    </a:cxn>
                    <a:cxn ang="0">
                      <a:pos x="133" y="91"/>
                    </a:cxn>
                  </a:cxnLst>
                  <a:rect l="0" t="0" r="r" b="b"/>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59" name="Group 225"/>
                <p:cNvGrpSpPr>
                  <a:grpSpLocks/>
                </p:cNvGrpSpPr>
                <p:nvPr/>
              </p:nvGrpSpPr>
              <p:grpSpPr bwMode="auto">
                <a:xfrm>
                  <a:off x="2696" y="1411"/>
                  <a:ext cx="72" cy="99"/>
                  <a:chOff x="2696" y="1411"/>
                  <a:chExt cx="72" cy="99"/>
                </a:xfrm>
                <a:grpFill/>
              </p:grpSpPr>
              <p:sp>
                <p:nvSpPr>
                  <p:cNvPr id="260" name="Freeform 226"/>
                  <p:cNvSpPr>
                    <a:spLocks/>
                  </p:cNvSpPr>
                  <p:nvPr/>
                </p:nvSpPr>
                <p:spPr bwMode="auto">
                  <a:xfrm>
                    <a:off x="2709" y="1411"/>
                    <a:ext cx="59" cy="59"/>
                  </a:xfrm>
                  <a:custGeom>
                    <a:avLst/>
                    <a:gdLst/>
                    <a:ahLst/>
                    <a:cxnLst>
                      <a:cxn ang="0">
                        <a:pos x="0" y="46"/>
                      </a:cxn>
                      <a:cxn ang="0">
                        <a:pos x="1" y="48"/>
                      </a:cxn>
                      <a:cxn ang="0">
                        <a:pos x="1" y="41"/>
                      </a:cxn>
                      <a:cxn ang="0">
                        <a:pos x="3" y="35"/>
                      </a:cxn>
                      <a:cxn ang="0">
                        <a:pos x="4" y="31"/>
                      </a:cxn>
                      <a:cxn ang="0">
                        <a:pos x="7" y="27"/>
                      </a:cxn>
                      <a:cxn ang="0">
                        <a:pos x="8" y="23"/>
                      </a:cxn>
                      <a:cxn ang="0">
                        <a:pos x="10" y="19"/>
                      </a:cxn>
                      <a:cxn ang="0">
                        <a:pos x="11" y="16"/>
                      </a:cxn>
                      <a:cxn ang="0">
                        <a:pos x="12" y="12"/>
                      </a:cxn>
                      <a:cxn ang="0">
                        <a:pos x="13" y="16"/>
                      </a:cxn>
                      <a:cxn ang="0">
                        <a:pos x="13" y="20"/>
                      </a:cxn>
                      <a:cxn ang="0">
                        <a:pos x="17" y="24"/>
                      </a:cxn>
                      <a:cxn ang="0">
                        <a:pos x="19" y="27"/>
                      </a:cxn>
                      <a:cxn ang="0">
                        <a:pos x="29" y="27"/>
                      </a:cxn>
                      <a:cxn ang="0">
                        <a:pos x="27" y="17"/>
                      </a:cxn>
                      <a:cxn ang="0">
                        <a:pos x="24" y="16"/>
                      </a:cxn>
                      <a:cxn ang="0">
                        <a:pos x="21" y="12"/>
                      </a:cxn>
                      <a:cxn ang="0">
                        <a:pos x="20" y="8"/>
                      </a:cxn>
                      <a:cxn ang="0">
                        <a:pos x="24" y="7"/>
                      </a:cxn>
                      <a:cxn ang="0">
                        <a:pos x="29" y="7"/>
                      </a:cxn>
                      <a:cxn ang="0">
                        <a:pos x="32" y="5"/>
                      </a:cxn>
                      <a:cxn ang="0">
                        <a:pos x="37" y="4"/>
                      </a:cxn>
                      <a:cxn ang="0">
                        <a:pos x="40" y="4"/>
                      </a:cxn>
                      <a:cxn ang="0">
                        <a:pos x="43" y="2"/>
                      </a:cxn>
                      <a:cxn ang="0">
                        <a:pos x="46" y="2"/>
                      </a:cxn>
                      <a:cxn ang="0">
                        <a:pos x="50" y="2"/>
                      </a:cxn>
                      <a:cxn ang="0">
                        <a:pos x="53" y="1"/>
                      </a:cxn>
                      <a:cxn ang="0">
                        <a:pos x="57" y="1"/>
                      </a:cxn>
                      <a:cxn ang="0">
                        <a:pos x="59" y="0"/>
                      </a:cxn>
                      <a:cxn ang="0">
                        <a:pos x="57" y="12"/>
                      </a:cxn>
                      <a:cxn ang="0">
                        <a:pos x="53" y="20"/>
                      </a:cxn>
                      <a:cxn ang="0">
                        <a:pos x="50" y="24"/>
                      </a:cxn>
                      <a:cxn ang="0">
                        <a:pos x="49" y="35"/>
                      </a:cxn>
                      <a:cxn ang="0">
                        <a:pos x="31" y="52"/>
                      </a:cxn>
                      <a:cxn ang="0">
                        <a:pos x="26" y="50"/>
                      </a:cxn>
                      <a:cxn ang="0">
                        <a:pos x="18" y="49"/>
                      </a:cxn>
                      <a:cxn ang="0">
                        <a:pos x="6" y="48"/>
                      </a:cxn>
                      <a:cxn ang="0">
                        <a:pos x="0" y="46"/>
                      </a:cxn>
                    </a:cxnLst>
                    <a:rect l="0" t="0" r="r" b="b"/>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1" name="Freeform 227"/>
                  <p:cNvSpPr>
                    <a:spLocks/>
                  </p:cNvSpPr>
                  <p:nvPr/>
                </p:nvSpPr>
                <p:spPr bwMode="auto">
                  <a:xfrm>
                    <a:off x="2696" y="1458"/>
                    <a:ext cx="62" cy="44"/>
                  </a:xfrm>
                  <a:custGeom>
                    <a:avLst/>
                    <a:gdLst/>
                    <a:ahLst/>
                    <a:cxnLst>
                      <a:cxn ang="0">
                        <a:pos x="62" y="29"/>
                      </a:cxn>
                      <a:cxn ang="0">
                        <a:pos x="59" y="29"/>
                      </a:cxn>
                      <a:cxn ang="0">
                        <a:pos x="57" y="30"/>
                      </a:cxn>
                      <a:cxn ang="0">
                        <a:pos x="54" y="32"/>
                      </a:cxn>
                      <a:cxn ang="0">
                        <a:pos x="52" y="35"/>
                      </a:cxn>
                      <a:cxn ang="0">
                        <a:pos x="50" y="37"/>
                      </a:cxn>
                      <a:cxn ang="0">
                        <a:pos x="47" y="40"/>
                      </a:cxn>
                      <a:cxn ang="0">
                        <a:pos x="45" y="42"/>
                      </a:cxn>
                      <a:cxn ang="0">
                        <a:pos x="44" y="44"/>
                      </a:cxn>
                      <a:cxn ang="0">
                        <a:pos x="38" y="41"/>
                      </a:cxn>
                      <a:cxn ang="0">
                        <a:pos x="33" y="38"/>
                      </a:cxn>
                      <a:cxn ang="0">
                        <a:pos x="28" y="34"/>
                      </a:cxn>
                      <a:cxn ang="0">
                        <a:pos x="24" y="30"/>
                      </a:cxn>
                      <a:cxn ang="0">
                        <a:pos x="18" y="26"/>
                      </a:cxn>
                      <a:cxn ang="0">
                        <a:pos x="12" y="23"/>
                      </a:cxn>
                      <a:cxn ang="0">
                        <a:pos x="6" y="21"/>
                      </a:cxn>
                      <a:cxn ang="0">
                        <a:pos x="0" y="18"/>
                      </a:cxn>
                      <a:cxn ang="0">
                        <a:pos x="0" y="4"/>
                      </a:cxn>
                      <a:cxn ang="0">
                        <a:pos x="1" y="4"/>
                      </a:cxn>
                      <a:cxn ang="0">
                        <a:pos x="2" y="3"/>
                      </a:cxn>
                      <a:cxn ang="0">
                        <a:pos x="4" y="3"/>
                      </a:cxn>
                      <a:cxn ang="0">
                        <a:pos x="5" y="3"/>
                      </a:cxn>
                      <a:cxn ang="0">
                        <a:pos x="6" y="1"/>
                      </a:cxn>
                      <a:cxn ang="0">
                        <a:pos x="7" y="1"/>
                      </a:cxn>
                      <a:cxn ang="0">
                        <a:pos x="10" y="0"/>
                      </a:cxn>
                      <a:cxn ang="0">
                        <a:pos x="11" y="0"/>
                      </a:cxn>
                      <a:cxn ang="0">
                        <a:pos x="13" y="1"/>
                      </a:cxn>
                      <a:cxn ang="0">
                        <a:pos x="19" y="1"/>
                      </a:cxn>
                      <a:cxn ang="0">
                        <a:pos x="24" y="3"/>
                      </a:cxn>
                      <a:cxn ang="0">
                        <a:pos x="30" y="3"/>
                      </a:cxn>
                      <a:cxn ang="0">
                        <a:pos x="34" y="3"/>
                      </a:cxn>
                      <a:cxn ang="0">
                        <a:pos x="40" y="3"/>
                      </a:cxn>
                      <a:cxn ang="0">
                        <a:pos x="45" y="3"/>
                      </a:cxn>
                      <a:cxn ang="0">
                        <a:pos x="48" y="3"/>
                      </a:cxn>
                      <a:cxn ang="0">
                        <a:pos x="50" y="4"/>
                      </a:cxn>
                      <a:cxn ang="0">
                        <a:pos x="50" y="6"/>
                      </a:cxn>
                      <a:cxn ang="0">
                        <a:pos x="51" y="7"/>
                      </a:cxn>
                      <a:cxn ang="0">
                        <a:pos x="51" y="8"/>
                      </a:cxn>
                      <a:cxn ang="0">
                        <a:pos x="52" y="10"/>
                      </a:cxn>
                      <a:cxn ang="0">
                        <a:pos x="53" y="10"/>
                      </a:cxn>
                      <a:cxn ang="0">
                        <a:pos x="53" y="12"/>
                      </a:cxn>
                      <a:cxn ang="0">
                        <a:pos x="53" y="14"/>
                      </a:cxn>
                      <a:cxn ang="0">
                        <a:pos x="54" y="14"/>
                      </a:cxn>
                      <a:cxn ang="0">
                        <a:pos x="56" y="14"/>
                      </a:cxn>
                      <a:cxn ang="0">
                        <a:pos x="57" y="14"/>
                      </a:cxn>
                      <a:cxn ang="0">
                        <a:pos x="57" y="15"/>
                      </a:cxn>
                      <a:cxn ang="0">
                        <a:pos x="58" y="15"/>
                      </a:cxn>
                      <a:cxn ang="0">
                        <a:pos x="59" y="14"/>
                      </a:cxn>
                      <a:cxn ang="0">
                        <a:pos x="62" y="29"/>
                      </a:cxn>
                    </a:cxnLst>
                    <a:rect l="0" t="0" r="r" b="b"/>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2" name="Freeform 228"/>
                  <p:cNvSpPr>
                    <a:spLocks/>
                  </p:cNvSpPr>
                  <p:nvPr/>
                </p:nvSpPr>
                <p:spPr bwMode="auto">
                  <a:xfrm>
                    <a:off x="2742" y="1487"/>
                    <a:ext cx="18" cy="23"/>
                  </a:xfrm>
                  <a:custGeom>
                    <a:avLst/>
                    <a:gdLst/>
                    <a:ahLst/>
                    <a:cxnLst>
                      <a:cxn ang="0">
                        <a:pos x="0" y="12"/>
                      </a:cxn>
                      <a:cxn ang="0">
                        <a:pos x="2" y="10"/>
                      </a:cxn>
                      <a:cxn ang="0">
                        <a:pos x="2" y="8"/>
                      </a:cxn>
                      <a:cxn ang="0">
                        <a:pos x="2" y="7"/>
                      </a:cxn>
                      <a:cxn ang="0">
                        <a:pos x="3" y="7"/>
                      </a:cxn>
                      <a:cxn ang="0">
                        <a:pos x="6" y="7"/>
                      </a:cxn>
                      <a:cxn ang="0">
                        <a:pos x="18" y="0"/>
                      </a:cxn>
                      <a:cxn ang="0">
                        <a:pos x="16" y="23"/>
                      </a:cxn>
                      <a:cxn ang="0">
                        <a:pos x="14" y="22"/>
                      </a:cxn>
                      <a:cxn ang="0">
                        <a:pos x="12" y="22"/>
                      </a:cxn>
                      <a:cxn ang="0">
                        <a:pos x="10" y="19"/>
                      </a:cxn>
                      <a:cxn ang="0">
                        <a:pos x="7" y="18"/>
                      </a:cxn>
                      <a:cxn ang="0">
                        <a:pos x="5" y="15"/>
                      </a:cxn>
                      <a:cxn ang="0">
                        <a:pos x="3" y="14"/>
                      </a:cxn>
                      <a:cxn ang="0">
                        <a:pos x="2" y="12"/>
                      </a:cxn>
                      <a:cxn ang="0">
                        <a:pos x="0" y="12"/>
                      </a:cxn>
                    </a:cxnLst>
                    <a:rect l="0" t="0" r="r" b="b"/>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30" name="Freeform 238"/>
              <p:cNvSpPr>
                <a:spLocks/>
              </p:cNvSpPr>
              <p:nvPr/>
            </p:nvSpPr>
            <p:spPr bwMode="auto">
              <a:xfrm>
                <a:off x="4513581" y="2073600"/>
                <a:ext cx="1001225" cy="576463"/>
              </a:xfrm>
              <a:custGeom>
                <a:avLst/>
                <a:gdLst/>
                <a:ahLst/>
                <a:cxnLst>
                  <a:cxn ang="0">
                    <a:pos x="105" y="60"/>
                  </a:cxn>
                  <a:cxn ang="0">
                    <a:pos x="104" y="45"/>
                  </a:cxn>
                  <a:cxn ang="0">
                    <a:pos x="156" y="32"/>
                  </a:cxn>
                  <a:cxn ang="0">
                    <a:pos x="226" y="22"/>
                  </a:cxn>
                  <a:cxn ang="0">
                    <a:pos x="262" y="24"/>
                  </a:cxn>
                  <a:cxn ang="0">
                    <a:pos x="286" y="29"/>
                  </a:cxn>
                  <a:cxn ang="0">
                    <a:pos x="313" y="17"/>
                  </a:cxn>
                  <a:cxn ang="0">
                    <a:pos x="340" y="35"/>
                  </a:cxn>
                  <a:cxn ang="0">
                    <a:pos x="351" y="11"/>
                  </a:cxn>
                  <a:cxn ang="0">
                    <a:pos x="383" y="4"/>
                  </a:cxn>
                  <a:cxn ang="0">
                    <a:pos x="427" y="7"/>
                  </a:cxn>
                  <a:cxn ang="0">
                    <a:pos x="523" y="3"/>
                  </a:cxn>
                  <a:cxn ang="0">
                    <a:pos x="453" y="13"/>
                  </a:cxn>
                  <a:cxn ang="0">
                    <a:pos x="553" y="10"/>
                  </a:cxn>
                  <a:cxn ang="0">
                    <a:pos x="507" y="21"/>
                  </a:cxn>
                  <a:cxn ang="0">
                    <a:pos x="562" y="21"/>
                  </a:cxn>
                  <a:cxn ang="0">
                    <a:pos x="576" y="33"/>
                  </a:cxn>
                  <a:cxn ang="0">
                    <a:pos x="650" y="24"/>
                  </a:cxn>
                  <a:cxn ang="0">
                    <a:pos x="658" y="42"/>
                  </a:cxn>
                  <a:cxn ang="0">
                    <a:pos x="620" y="50"/>
                  </a:cxn>
                  <a:cxn ang="0">
                    <a:pos x="608" y="58"/>
                  </a:cxn>
                  <a:cxn ang="0">
                    <a:pos x="583" y="85"/>
                  </a:cxn>
                  <a:cxn ang="0">
                    <a:pos x="609" y="93"/>
                  </a:cxn>
                  <a:cxn ang="0">
                    <a:pos x="597" y="119"/>
                  </a:cxn>
                  <a:cxn ang="0">
                    <a:pos x="578" y="104"/>
                  </a:cxn>
                  <a:cxn ang="0">
                    <a:pos x="589" y="125"/>
                  </a:cxn>
                  <a:cxn ang="0">
                    <a:pos x="578" y="138"/>
                  </a:cxn>
                  <a:cxn ang="0">
                    <a:pos x="560" y="151"/>
                  </a:cxn>
                  <a:cxn ang="0">
                    <a:pos x="571" y="167"/>
                  </a:cxn>
                  <a:cxn ang="0">
                    <a:pos x="550" y="168"/>
                  </a:cxn>
                  <a:cxn ang="0">
                    <a:pos x="538" y="189"/>
                  </a:cxn>
                  <a:cxn ang="0">
                    <a:pos x="525" y="181"/>
                  </a:cxn>
                  <a:cxn ang="0">
                    <a:pos x="545" y="229"/>
                  </a:cxn>
                  <a:cxn ang="0">
                    <a:pos x="523" y="225"/>
                  </a:cxn>
                  <a:cxn ang="0">
                    <a:pos x="483" y="203"/>
                  </a:cxn>
                  <a:cxn ang="0">
                    <a:pos x="494" y="206"/>
                  </a:cxn>
                  <a:cxn ang="0">
                    <a:pos x="497" y="228"/>
                  </a:cxn>
                  <a:cxn ang="0">
                    <a:pos x="469" y="234"/>
                  </a:cxn>
                  <a:cxn ang="0">
                    <a:pos x="517" y="228"/>
                  </a:cxn>
                  <a:cxn ang="0">
                    <a:pos x="513" y="252"/>
                  </a:cxn>
                  <a:cxn ang="0">
                    <a:pos x="427" y="273"/>
                  </a:cxn>
                  <a:cxn ang="0">
                    <a:pos x="376" y="303"/>
                  </a:cxn>
                  <a:cxn ang="0">
                    <a:pos x="290" y="330"/>
                  </a:cxn>
                  <a:cxn ang="0">
                    <a:pos x="281" y="342"/>
                  </a:cxn>
                  <a:cxn ang="0">
                    <a:pos x="259" y="371"/>
                  </a:cxn>
                  <a:cxn ang="0">
                    <a:pos x="212" y="444"/>
                  </a:cxn>
                  <a:cxn ang="0">
                    <a:pos x="176" y="426"/>
                  </a:cxn>
                  <a:cxn ang="0">
                    <a:pos x="133" y="384"/>
                  </a:cxn>
                  <a:cxn ang="0">
                    <a:pos x="126" y="356"/>
                  </a:cxn>
                  <a:cxn ang="0">
                    <a:pos x="113" y="323"/>
                  </a:cxn>
                  <a:cxn ang="0">
                    <a:pos x="119" y="303"/>
                  </a:cxn>
                  <a:cxn ang="0">
                    <a:pos x="141" y="269"/>
                  </a:cxn>
                  <a:cxn ang="0">
                    <a:pos x="141" y="224"/>
                  </a:cxn>
                  <a:cxn ang="0">
                    <a:pos x="158" y="204"/>
                  </a:cxn>
                  <a:cxn ang="0">
                    <a:pos x="148" y="160"/>
                  </a:cxn>
                  <a:cxn ang="0">
                    <a:pos x="144" y="149"/>
                  </a:cxn>
                  <a:cxn ang="0">
                    <a:pos x="58" y="124"/>
                  </a:cxn>
                  <a:cxn ang="0">
                    <a:pos x="19" y="124"/>
                  </a:cxn>
                  <a:cxn ang="0">
                    <a:pos x="30" y="109"/>
                  </a:cxn>
                  <a:cxn ang="0">
                    <a:pos x="29" y="95"/>
                  </a:cxn>
                </a:cxnLst>
                <a:rect l="0" t="0" r="r" b="b"/>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1" name="Freeform 241"/>
              <p:cNvSpPr>
                <a:spLocks/>
              </p:cNvSpPr>
              <p:nvPr/>
            </p:nvSpPr>
            <p:spPr bwMode="auto">
              <a:xfrm>
                <a:off x="5285987" y="3603711"/>
                <a:ext cx="317331" cy="369413"/>
              </a:xfrm>
              <a:custGeom>
                <a:avLst/>
                <a:gdLst/>
                <a:ahLst/>
                <a:cxnLst>
                  <a:cxn ang="0">
                    <a:pos x="89" y="286"/>
                  </a:cxn>
                  <a:cxn ang="0">
                    <a:pos x="92" y="278"/>
                  </a:cxn>
                  <a:cxn ang="0">
                    <a:pos x="95" y="269"/>
                  </a:cxn>
                  <a:cxn ang="0">
                    <a:pos x="97" y="276"/>
                  </a:cxn>
                  <a:cxn ang="0">
                    <a:pos x="100" y="283"/>
                  </a:cxn>
                  <a:cxn ang="0">
                    <a:pos x="105" y="283"/>
                  </a:cxn>
                  <a:cxn ang="0">
                    <a:pos x="109" y="279"/>
                  </a:cxn>
                  <a:cxn ang="0">
                    <a:pos x="111" y="274"/>
                  </a:cxn>
                  <a:cxn ang="0">
                    <a:pos x="201" y="240"/>
                  </a:cxn>
                  <a:cxn ang="0">
                    <a:pos x="192" y="121"/>
                  </a:cxn>
                  <a:cxn ang="0">
                    <a:pos x="187" y="50"/>
                  </a:cxn>
                  <a:cxn ang="0">
                    <a:pos x="196" y="50"/>
                  </a:cxn>
                  <a:cxn ang="0">
                    <a:pos x="213" y="50"/>
                  </a:cxn>
                  <a:cxn ang="0">
                    <a:pos x="151" y="0"/>
                  </a:cxn>
                  <a:cxn ang="0">
                    <a:pos x="151" y="8"/>
                  </a:cxn>
                  <a:cxn ang="0">
                    <a:pos x="151" y="19"/>
                  </a:cxn>
                  <a:cxn ang="0">
                    <a:pos x="93" y="28"/>
                  </a:cxn>
                  <a:cxn ang="0">
                    <a:pos x="91" y="87"/>
                  </a:cxn>
                  <a:cxn ang="0">
                    <a:pos x="80" y="90"/>
                  </a:cxn>
                  <a:cxn ang="0">
                    <a:pos x="68" y="94"/>
                  </a:cxn>
                  <a:cxn ang="0">
                    <a:pos x="68" y="100"/>
                  </a:cxn>
                  <a:cxn ang="0">
                    <a:pos x="70" y="105"/>
                  </a:cxn>
                  <a:cxn ang="0">
                    <a:pos x="72" y="114"/>
                  </a:cxn>
                  <a:cxn ang="0">
                    <a:pos x="73" y="119"/>
                  </a:cxn>
                  <a:cxn ang="0">
                    <a:pos x="74" y="132"/>
                  </a:cxn>
                  <a:cxn ang="0">
                    <a:pos x="11" y="136"/>
                  </a:cxn>
                  <a:cxn ang="0">
                    <a:pos x="8" y="137"/>
                  </a:cxn>
                  <a:cxn ang="0">
                    <a:pos x="5" y="140"/>
                  </a:cxn>
                  <a:cxn ang="0">
                    <a:pos x="3" y="153"/>
                  </a:cxn>
                  <a:cxn ang="0">
                    <a:pos x="5" y="175"/>
                  </a:cxn>
                  <a:cxn ang="0">
                    <a:pos x="6" y="197"/>
                  </a:cxn>
                  <a:cxn ang="0">
                    <a:pos x="6" y="221"/>
                  </a:cxn>
                  <a:cxn ang="0">
                    <a:pos x="5" y="242"/>
                  </a:cxn>
                  <a:cxn ang="0">
                    <a:pos x="0" y="260"/>
                  </a:cxn>
                  <a:cxn ang="0">
                    <a:pos x="3" y="258"/>
                  </a:cxn>
                  <a:cxn ang="0">
                    <a:pos x="3" y="254"/>
                  </a:cxn>
                  <a:cxn ang="0">
                    <a:pos x="16" y="250"/>
                  </a:cxn>
                  <a:cxn ang="0">
                    <a:pos x="34" y="244"/>
                  </a:cxn>
                  <a:cxn ang="0">
                    <a:pos x="42" y="244"/>
                  </a:cxn>
                  <a:cxn ang="0">
                    <a:pos x="49" y="250"/>
                  </a:cxn>
                  <a:cxn ang="0">
                    <a:pos x="59" y="251"/>
                  </a:cxn>
                  <a:cxn ang="0">
                    <a:pos x="64" y="267"/>
                  </a:cxn>
                  <a:cxn ang="0">
                    <a:pos x="75" y="281"/>
                  </a:cxn>
                  <a:cxn ang="0">
                    <a:pos x="85" y="289"/>
                  </a:cxn>
                </a:cxnLst>
                <a:rect l="0" t="0" r="r" b="b"/>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2" name="Freeform 242"/>
              <p:cNvSpPr>
                <a:spLocks/>
              </p:cNvSpPr>
              <p:nvPr/>
            </p:nvSpPr>
            <p:spPr bwMode="auto">
              <a:xfrm>
                <a:off x="5403356" y="3659954"/>
                <a:ext cx="424557" cy="448665"/>
              </a:xfrm>
              <a:custGeom>
                <a:avLst/>
                <a:gdLst/>
                <a:ahLst/>
                <a:cxnLst>
                  <a:cxn ang="0">
                    <a:pos x="23" y="308"/>
                  </a:cxn>
                  <a:cxn ang="0">
                    <a:pos x="29" y="308"/>
                  </a:cxn>
                  <a:cxn ang="0">
                    <a:pos x="35" y="308"/>
                  </a:cxn>
                  <a:cxn ang="0">
                    <a:pos x="42" y="308"/>
                  </a:cxn>
                  <a:cxn ang="0">
                    <a:pos x="47" y="305"/>
                  </a:cxn>
                  <a:cxn ang="0">
                    <a:pos x="57" y="308"/>
                  </a:cxn>
                  <a:cxn ang="0">
                    <a:pos x="62" y="322"/>
                  </a:cxn>
                  <a:cxn ang="0">
                    <a:pos x="72" y="330"/>
                  </a:cxn>
                  <a:cxn ang="0">
                    <a:pos x="76" y="336"/>
                  </a:cxn>
                  <a:cxn ang="0">
                    <a:pos x="76" y="342"/>
                  </a:cxn>
                  <a:cxn ang="0">
                    <a:pos x="76" y="348"/>
                  </a:cxn>
                  <a:cxn ang="0">
                    <a:pos x="101" y="344"/>
                  </a:cxn>
                  <a:cxn ang="0">
                    <a:pos x="104" y="340"/>
                  </a:cxn>
                  <a:cxn ang="0">
                    <a:pos x="107" y="340"/>
                  </a:cxn>
                  <a:cxn ang="0">
                    <a:pos x="107" y="345"/>
                  </a:cxn>
                  <a:cxn ang="0">
                    <a:pos x="106" y="351"/>
                  </a:cxn>
                  <a:cxn ang="0">
                    <a:pos x="112" y="351"/>
                  </a:cxn>
                  <a:cxn ang="0">
                    <a:pos x="118" y="351"/>
                  </a:cxn>
                  <a:cxn ang="0">
                    <a:pos x="123" y="340"/>
                  </a:cxn>
                  <a:cxn ang="0">
                    <a:pos x="126" y="323"/>
                  </a:cxn>
                  <a:cxn ang="0">
                    <a:pos x="128" y="308"/>
                  </a:cxn>
                  <a:cxn ang="0">
                    <a:pos x="137" y="298"/>
                  </a:cxn>
                  <a:cxn ang="0">
                    <a:pos x="148" y="291"/>
                  </a:cxn>
                  <a:cxn ang="0">
                    <a:pos x="156" y="284"/>
                  </a:cxn>
                  <a:cxn ang="0">
                    <a:pos x="161" y="270"/>
                  </a:cxn>
                  <a:cxn ang="0">
                    <a:pos x="168" y="258"/>
                  </a:cxn>
                  <a:cxn ang="0">
                    <a:pos x="182" y="254"/>
                  </a:cxn>
                  <a:cxn ang="0">
                    <a:pos x="198" y="243"/>
                  </a:cxn>
                  <a:cxn ang="0">
                    <a:pos x="223" y="237"/>
                  </a:cxn>
                  <a:cxn ang="0">
                    <a:pos x="248" y="231"/>
                  </a:cxn>
                  <a:cxn ang="0">
                    <a:pos x="262" y="230"/>
                  </a:cxn>
                  <a:cxn ang="0">
                    <a:pos x="276" y="227"/>
                  </a:cxn>
                  <a:cxn ang="0">
                    <a:pos x="284" y="220"/>
                  </a:cxn>
                  <a:cxn ang="0">
                    <a:pos x="292" y="198"/>
                  </a:cxn>
                  <a:cxn ang="0">
                    <a:pos x="293" y="166"/>
                  </a:cxn>
                  <a:cxn ang="0">
                    <a:pos x="288" y="142"/>
                  </a:cxn>
                  <a:cxn ang="0">
                    <a:pos x="265" y="127"/>
                  </a:cxn>
                  <a:cxn ang="0">
                    <a:pos x="245" y="110"/>
                  </a:cxn>
                  <a:cxn ang="0">
                    <a:pos x="227" y="83"/>
                  </a:cxn>
                  <a:cxn ang="0">
                    <a:pos x="126" y="3"/>
                  </a:cxn>
                  <a:cxn ang="0">
                    <a:pos x="105" y="6"/>
                  </a:cxn>
                  <a:cxn ang="0">
                    <a:pos x="111" y="76"/>
                  </a:cxn>
                  <a:cxn ang="0">
                    <a:pos x="119" y="195"/>
                  </a:cxn>
                  <a:cxn ang="0">
                    <a:pos x="29" y="229"/>
                  </a:cxn>
                  <a:cxn ang="0">
                    <a:pos x="27" y="234"/>
                  </a:cxn>
                  <a:cxn ang="0">
                    <a:pos x="23" y="238"/>
                  </a:cxn>
                  <a:cxn ang="0">
                    <a:pos x="18" y="238"/>
                  </a:cxn>
                  <a:cxn ang="0">
                    <a:pos x="15" y="231"/>
                  </a:cxn>
                  <a:cxn ang="0">
                    <a:pos x="13" y="224"/>
                  </a:cxn>
                  <a:cxn ang="0">
                    <a:pos x="9" y="233"/>
                  </a:cxn>
                  <a:cxn ang="0">
                    <a:pos x="5" y="241"/>
                  </a:cxn>
                  <a:cxn ang="0">
                    <a:pos x="0" y="278"/>
                  </a:cxn>
                  <a:cxn ang="0">
                    <a:pos x="19" y="291"/>
                  </a:cxn>
                  <a:cxn ang="0">
                    <a:pos x="18" y="297"/>
                  </a:cxn>
                  <a:cxn ang="0">
                    <a:pos x="21" y="301"/>
                  </a:cxn>
                </a:cxnLst>
                <a:rect l="0" t="0" r="r" b="b"/>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3" name="Freeform 243"/>
              <p:cNvSpPr>
                <a:spLocks/>
              </p:cNvSpPr>
              <p:nvPr/>
            </p:nvSpPr>
            <p:spPr bwMode="auto">
              <a:xfrm>
                <a:off x="5383070" y="3341671"/>
                <a:ext cx="311535" cy="247980"/>
              </a:xfrm>
              <a:custGeom>
                <a:avLst/>
                <a:gdLst/>
                <a:ahLst/>
                <a:cxnLst>
                  <a:cxn ang="0">
                    <a:pos x="200" y="20"/>
                  </a:cxn>
                  <a:cxn ang="0">
                    <a:pos x="204" y="20"/>
                  </a:cxn>
                  <a:cxn ang="0">
                    <a:pos x="203" y="61"/>
                  </a:cxn>
                  <a:cxn ang="0">
                    <a:pos x="208" y="65"/>
                  </a:cxn>
                  <a:cxn ang="0">
                    <a:pos x="214" y="71"/>
                  </a:cxn>
                  <a:cxn ang="0">
                    <a:pos x="215" y="79"/>
                  </a:cxn>
                  <a:cxn ang="0">
                    <a:pos x="209" y="85"/>
                  </a:cxn>
                  <a:cxn ang="0">
                    <a:pos x="200" y="85"/>
                  </a:cxn>
                  <a:cxn ang="0">
                    <a:pos x="189" y="89"/>
                  </a:cxn>
                  <a:cxn ang="0">
                    <a:pos x="175" y="99"/>
                  </a:cxn>
                  <a:cxn ang="0">
                    <a:pos x="169" y="115"/>
                  </a:cxn>
                  <a:cxn ang="0">
                    <a:pos x="152" y="126"/>
                  </a:cxn>
                  <a:cxn ang="0">
                    <a:pos x="134" y="142"/>
                  </a:cxn>
                  <a:cxn ang="0">
                    <a:pos x="108" y="147"/>
                  </a:cxn>
                  <a:cxn ang="0">
                    <a:pos x="99" y="154"/>
                  </a:cxn>
                  <a:cxn ang="0">
                    <a:pos x="89" y="164"/>
                  </a:cxn>
                  <a:cxn ang="0">
                    <a:pos x="0" y="194"/>
                  </a:cxn>
                  <a:cxn ang="0">
                    <a:pos x="6" y="190"/>
                  </a:cxn>
                  <a:cxn ang="0">
                    <a:pos x="16" y="187"/>
                  </a:cxn>
                  <a:cxn ang="0">
                    <a:pos x="25" y="183"/>
                  </a:cxn>
                  <a:cxn ang="0">
                    <a:pos x="29" y="179"/>
                  </a:cxn>
                  <a:cxn ang="0">
                    <a:pos x="29" y="173"/>
                  </a:cxn>
                  <a:cxn ang="0">
                    <a:pos x="37" y="162"/>
                  </a:cxn>
                  <a:cxn ang="0">
                    <a:pos x="50" y="153"/>
                  </a:cxn>
                  <a:cxn ang="0">
                    <a:pos x="58" y="133"/>
                  </a:cxn>
                  <a:cxn ang="0">
                    <a:pos x="59" y="114"/>
                  </a:cxn>
                  <a:cxn ang="0">
                    <a:pos x="61" y="89"/>
                  </a:cxn>
                  <a:cxn ang="0">
                    <a:pos x="64" y="72"/>
                  </a:cxn>
                  <a:cxn ang="0">
                    <a:pos x="72" y="67"/>
                  </a:cxn>
                  <a:cxn ang="0">
                    <a:pos x="77" y="60"/>
                  </a:cxn>
                  <a:cxn ang="0">
                    <a:pos x="87" y="55"/>
                  </a:cxn>
                  <a:cxn ang="0">
                    <a:pos x="95" y="54"/>
                  </a:cxn>
                  <a:cxn ang="0">
                    <a:pos x="103" y="51"/>
                  </a:cxn>
                  <a:cxn ang="0">
                    <a:pos x="114" y="32"/>
                  </a:cxn>
                  <a:cxn ang="0">
                    <a:pos x="122" y="10"/>
                  </a:cxn>
                  <a:cxn ang="0">
                    <a:pos x="132" y="3"/>
                  </a:cxn>
                  <a:cxn ang="0">
                    <a:pos x="139" y="6"/>
                  </a:cxn>
                  <a:cxn ang="0">
                    <a:pos x="147" y="7"/>
                  </a:cxn>
                  <a:cxn ang="0">
                    <a:pos x="158" y="7"/>
                  </a:cxn>
                  <a:cxn ang="0">
                    <a:pos x="172" y="4"/>
                  </a:cxn>
                  <a:cxn ang="0">
                    <a:pos x="182" y="3"/>
                  </a:cxn>
                  <a:cxn ang="0">
                    <a:pos x="185" y="8"/>
                  </a:cxn>
                  <a:cxn ang="0">
                    <a:pos x="189" y="17"/>
                  </a:cxn>
                  <a:cxn ang="0">
                    <a:pos x="196" y="17"/>
                  </a:cxn>
                </a:cxnLst>
                <a:rect l="0" t="0" r="r" b="b"/>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4" name="Freeform 244"/>
              <p:cNvSpPr>
                <a:spLocks/>
              </p:cNvSpPr>
              <p:nvPr/>
            </p:nvSpPr>
            <p:spPr bwMode="auto">
              <a:xfrm>
                <a:off x="5500439" y="3290541"/>
                <a:ext cx="512946" cy="552203"/>
              </a:xfrm>
              <a:custGeom>
                <a:avLst/>
                <a:gdLst/>
                <a:ahLst/>
                <a:cxnLst>
                  <a:cxn ang="0">
                    <a:pos x="225" y="425"/>
                  </a:cxn>
                  <a:cxn ang="0">
                    <a:pos x="234" y="425"/>
                  </a:cxn>
                  <a:cxn ang="0">
                    <a:pos x="243" y="432"/>
                  </a:cxn>
                  <a:cxn ang="0">
                    <a:pos x="353" y="316"/>
                  </a:cxn>
                  <a:cxn ang="0">
                    <a:pos x="344" y="306"/>
                  </a:cxn>
                  <a:cxn ang="0">
                    <a:pos x="326" y="296"/>
                  </a:cxn>
                  <a:cxn ang="0">
                    <a:pos x="321" y="286"/>
                  </a:cxn>
                  <a:cxn ang="0">
                    <a:pos x="321" y="272"/>
                  </a:cxn>
                  <a:cxn ang="0">
                    <a:pos x="322" y="260"/>
                  </a:cxn>
                  <a:cxn ang="0">
                    <a:pos x="322" y="249"/>
                  </a:cxn>
                  <a:cxn ang="0">
                    <a:pos x="321" y="217"/>
                  </a:cxn>
                  <a:cxn ang="0">
                    <a:pos x="316" y="187"/>
                  </a:cxn>
                  <a:cxn ang="0">
                    <a:pos x="308" y="165"/>
                  </a:cxn>
                  <a:cxn ang="0">
                    <a:pos x="300" y="126"/>
                  </a:cxn>
                  <a:cxn ang="0">
                    <a:pos x="285" y="96"/>
                  </a:cxn>
                  <a:cxn ang="0">
                    <a:pos x="283" y="85"/>
                  </a:cxn>
                  <a:cxn ang="0">
                    <a:pos x="285" y="75"/>
                  </a:cxn>
                  <a:cxn ang="0">
                    <a:pos x="289" y="65"/>
                  </a:cxn>
                  <a:cxn ang="0">
                    <a:pos x="286" y="25"/>
                  </a:cxn>
                  <a:cxn ang="0">
                    <a:pos x="295" y="7"/>
                  </a:cxn>
                  <a:cxn ang="0">
                    <a:pos x="294" y="2"/>
                  </a:cxn>
                  <a:cxn ang="0">
                    <a:pos x="276" y="9"/>
                  </a:cxn>
                  <a:cxn ang="0">
                    <a:pos x="256" y="12"/>
                  </a:cxn>
                  <a:cxn ang="0">
                    <a:pos x="240" y="12"/>
                  </a:cxn>
                  <a:cxn ang="0">
                    <a:pos x="225" y="12"/>
                  </a:cxn>
                  <a:cxn ang="0">
                    <a:pos x="210" y="12"/>
                  </a:cxn>
                  <a:cxn ang="0">
                    <a:pos x="185" y="16"/>
                  </a:cxn>
                  <a:cxn ang="0">
                    <a:pos x="158" y="26"/>
                  </a:cxn>
                  <a:cxn ang="0">
                    <a:pos x="141" y="33"/>
                  </a:cxn>
                  <a:cxn ang="0">
                    <a:pos x="127" y="41"/>
                  </a:cxn>
                  <a:cxn ang="0">
                    <a:pos x="113" y="54"/>
                  </a:cxn>
                  <a:cxn ang="0">
                    <a:pos x="114" y="58"/>
                  </a:cxn>
                  <a:cxn ang="0">
                    <a:pos x="121" y="60"/>
                  </a:cxn>
                  <a:cxn ang="0">
                    <a:pos x="122" y="103"/>
                  </a:cxn>
                  <a:cxn ang="0">
                    <a:pos x="127" y="107"/>
                  </a:cxn>
                  <a:cxn ang="0">
                    <a:pos x="132" y="111"/>
                  </a:cxn>
                  <a:cxn ang="0">
                    <a:pos x="133" y="119"/>
                  </a:cxn>
                  <a:cxn ang="0">
                    <a:pos x="127" y="125"/>
                  </a:cxn>
                  <a:cxn ang="0">
                    <a:pos x="118" y="125"/>
                  </a:cxn>
                  <a:cxn ang="0">
                    <a:pos x="107" y="129"/>
                  </a:cxn>
                  <a:cxn ang="0">
                    <a:pos x="93" y="139"/>
                  </a:cxn>
                  <a:cxn ang="0">
                    <a:pos x="86" y="155"/>
                  </a:cxn>
                  <a:cxn ang="0">
                    <a:pos x="70" y="166"/>
                  </a:cxn>
                  <a:cxn ang="0">
                    <a:pos x="52" y="182"/>
                  </a:cxn>
                  <a:cxn ang="0">
                    <a:pos x="26" y="186"/>
                  </a:cxn>
                  <a:cxn ang="0">
                    <a:pos x="17" y="193"/>
                  </a:cxn>
                  <a:cxn ang="0">
                    <a:pos x="7" y="203"/>
                  </a:cxn>
                  <a:cxn ang="0">
                    <a:pos x="0" y="240"/>
                  </a:cxn>
                  <a:cxn ang="0">
                    <a:pos x="168" y="385"/>
                  </a:cxn>
                  <a:cxn ang="0">
                    <a:pos x="182" y="404"/>
                  </a:cxn>
                  <a:cxn ang="0">
                    <a:pos x="205" y="421"/>
                  </a:cxn>
                  <a:cxn ang="0">
                    <a:pos x="221" y="432"/>
                  </a:cxn>
                </a:cxnLst>
                <a:rect l="0" t="0" r="r" b="b"/>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5" name="Freeform 245"/>
              <p:cNvSpPr>
                <a:spLocks/>
              </p:cNvSpPr>
              <p:nvPr/>
            </p:nvSpPr>
            <p:spPr bwMode="auto">
              <a:xfrm>
                <a:off x="5271497" y="3584538"/>
                <a:ext cx="234738" cy="203241"/>
              </a:xfrm>
              <a:custGeom>
                <a:avLst/>
                <a:gdLst/>
                <a:ahLst/>
                <a:cxnLst>
                  <a:cxn ang="0">
                    <a:pos x="103" y="44"/>
                  </a:cxn>
                  <a:cxn ang="0">
                    <a:pos x="102" y="101"/>
                  </a:cxn>
                  <a:cxn ang="0">
                    <a:pos x="98" y="104"/>
                  </a:cxn>
                  <a:cxn ang="0">
                    <a:pos x="90" y="105"/>
                  </a:cxn>
                  <a:cxn ang="0">
                    <a:pos x="82" y="108"/>
                  </a:cxn>
                  <a:cxn ang="0">
                    <a:pos x="76" y="111"/>
                  </a:cxn>
                  <a:cxn ang="0">
                    <a:pos x="78" y="115"/>
                  </a:cxn>
                  <a:cxn ang="0">
                    <a:pos x="79" y="120"/>
                  </a:cxn>
                  <a:cxn ang="0">
                    <a:pos x="80" y="124"/>
                  </a:cxn>
                  <a:cxn ang="0">
                    <a:pos x="82" y="130"/>
                  </a:cxn>
                  <a:cxn ang="0">
                    <a:pos x="83" y="133"/>
                  </a:cxn>
                  <a:cxn ang="0">
                    <a:pos x="83" y="140"/>
                  </a:cxn>
                  <a:cxn ang="0">
                    <a:pos x="84" y="148"/>
                  </a:cxn>
                  <a:cxn ang="0">
                    <a:pos x="84" y="152"/>
                  </a:cxn>
                  <a:cxn ang="0">
                    <a:pos x="20" y="152"/>
                  </a:cxn>
                  <a:cxn ang="0">
                    <a:pos x="18" y="153"/>
                  </a:cxn>
                  <a:cxn ang="0">
                    <a:pos x="16" y="155"/>
                  </a:cxn>
                  <a:cxn ang="0">
                    <a:pos x="14" y="158"/>
                  </a:cxn>
                  <a:cxn ang="0">
                    <a:pos x="10" y="159"/>
                  </a:cxn>
                  <a:cxn ang="0">
                    <a:pos x="6" y="159"/>
                  </a:cxn>
                  <a:cxn ang="0">
                    <a:pos x="2" y="158"/>
                  </a:cxn>
                  <a:cxn ang="0">
                    <a:pos x="1" y="156"/>
                  </a:cxn>
                  <a:cxn ang="0">
                    <a:pos x="0" y="152"/>
                  </a:cxn>
                  <a:cxn ang="0">
                    <a:pos x="2" y="146"/>
                  </a:cxn>
                  <a:cxn ang="0">
                    <a:pos x="3" y="142"/>
                  </a:cxn>
                  <a:cxn ang="0">
                    <a:pos x="6" y="138"/>
                  </a:cxn>
                  <a:cxn ang="0">
                    <a:pos x="10" y="134"/>
                  </a:cxn>
                  <a:cxn ang="0">
                    <a:pos x="14" y="127"/>
                  </a:cxn>
                  <a:cxn ang="0">
                    <a:pos x="16" y="120"/>
                  </a:cxn>
                  <a:cxn ang="0">
                    <a:pos x="18" y="111"/>
                  </a:cxn>
                  <a:cxn ang="0">
                    <a:pos x="20" y="102"/>
                  </a:cxn>
                  <a:cxn ang="0">
                    <a:pos x="25" y="97"/>
                  </a:cxn>
                  <a:cxn ang="0">
                    <a:pos x="29" y="93"/>
                  </a:cxn>
                  <a:cxn ang="0">
                    <a:pos x="34" y="90"/>
                  </a:cxn>
                  <a:cxn ang="0">
                    <a:pos x="42" y="80"/>
                  </a:cxn>
                  <a:cxn ang="0">
                    <a:pos x="49" y="62"/>
                  </a:cxn>
                  <a:cxn ang="0">
                    <a:pos x="54" y="41"/>
                  </a:cxn>
                  <a:cxn ang="0">
                    <a:pos x="60" y="29"/>
                  </a:cxn>
                  <a:cxn ang="0">
                    <a:pos x="66" y="23"/>
                  </a:cxn>
                  <a:cxn ang="0">
                    <a:pos x="70" y="18"/>
                  </a:cxn>
                  <a:cxn ang="0">
                    <a:pos x="71" y="11"/>
                  </a:cxn>
                  <a:cxn ang="0">
                    <a:pos x="72" y="7"/>
                  </a:cxn>
                  <a:cxn ang="0">
                    <a:pos x="76" y="4"/>
                  </a:cxn>
                  <a:cxn ang="0">
                    <a:pos x="162" y="0"/>
                  </a:cxn>
                  <a:cxn ang="0">
                    <a:pos x="162" y="5"/>
                  </a:cxn>
                  <a:cxn ang="0">
                    <a:pos x="162" y="18"/>
                  </a:cxn>
                  <a:cxn ang="0">
                    <a:pos x="162" y="32"/>
                  </a:cxn>
                  <a:cxn ang="0">
                    <a:pos x="162" y="44"/>
                  </a:cxn>
                </a:cxnLst>
                <a:rect l="0" t="0" r="r" b="b"/>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6" name="Freeform 246"/>
              <p:cNvSpPr>
                <a:spLocks/>
              </p:cNvSpPr>
              <p:nvPr/>
            </p:nvSpPr>
            <p:spPr bwMode="auto">
              <a:xfrm>
                <a:off x="6123509" y="5069861"/>
                <a:ext cx="401373" cy="379639"/>
              </a:xfrm>
              <a:custGeom>
                <a:avLst/>
                <a:gdLst/>
                <a:ahLst/>
                <a:cxnLst>
                  <a:cxn ang="0">
                    <a:pos x="272" y="115"/>
                  </a:cxn>
                  <a:cxn ang="0">
                    <a:pos x="265" y="143"/>
                  </a:cxn>
                  <a:cxn ang="0">
                    <a:pos x="265" y="150"/>
                  </a:cxn>
                  <a:cxn ang="0">
                    <a:pos x="248" y="171"/>
                  </a:cxn>
                  <a:cxn ang="0">
                    <a:pos x="228" y="208"/>
                  </a:cxn>
                  <a:cxn ang="0">
                    <a:pos x="190" y="246"/>
                  </a:cxn>
                  <a:cxn ang="0">
                    <a:pos x="165" y="275"/>
                  </a:cxn>
                  <a:cxn ang="0">
                    <a:pos x="147" y="280"/>
                  </a:cxn>
                  <a:cxn ang="0">
                    <a:pos x="126" y="285"/>
                  </a:cxn>
                  <a:cxn ang="0">
                    <a:pos x="110" y="285"/>
                  </a:cxn>
                  <a:cxn ang="0">
                    <a:pos x="102" y="287"/>
                  </a:cxn>
                  <a:cxn ang="0">
                    <a:pos x="94" y="286"/>
                  </a:cxn>
                  <a:cxn ang="0">
                    <a:pos x="86" y="285"/>
                  </a:cxn>
                  <a:cxn ang="0">
                    <a:pos x="56" y="294"/>
                  </a:cxn>
                  <a:cxn ang="0">
                    <a:pos x="33" y="296"/>
                  </a:cxn>
                  <a:cxn ang="0">
                    <a:pos x="20" y="278"/>
                  </a:cxn>
                  <a:cxn ang="0">
                    <a:pos x="19" y="250"/>
                  </a:cxn>
                  <a:cxn ang="0">
                    <a:pos x="21" y="240"/>
                  </a:cxn>
                  <a:cxn ang="0">
                    <a:pos x="14" y="215"/>
                  </a:cxn>
                  <a:cxn ang="0">
                    <a:pos x="3" y="194"/>
                  </a:cxn>
                  <a:cxn ang="0">
                    <a:pos x="1" y="172"/>
                  </a:cxn>
                  <a:cxn ang="0">
                    <a:pos x="0" y="154"/>
                  </a:cxn>
                  <a:cxn ang="0">
                    <a:pos x="8" y="144"/>
                  </a:cxn>
                  <a:cxn ang="0">
                    <a:pos x="22" y="160"/>
                  </a:cxn>
                  <a:cxn ang="0">
                    <a:pos x="43" y="160"/>
                  </a:cxn>
                  <a:cxn ang="0">
                    <a:pos x="56" y="141"/>
                  </a:cxn>
                  <a:cxn ang="0">
                    <a:pos x="58" y="82"/>
                  </a:cxn>
                  <a:cxn ang="0">
                    <a:pos x="62" y="65"/>
                  </a:cxn>
                  <a:cxn ang="0">
                    <a:pos x="70" y="69"/>
                  </a:cxn>
                  <a:cxn ang="0">
                    <a:pos x="73" y="80"/>
                  </a:cxn>
                  <a:cxn ang="0">
                    <a:pos x="73" y="98"/>
                  </a:cxn>
                  <a:cxn ang="0">
                    <a:pos x="77" y="114"/>
                  </a:cxn>
                  <a:cxn ang="0">
                    <a:pos x="91" y="116"/>
                  </a:cxn>
                  <a:cxn ang="0">
                    <a:pos x="104" y="97"/>
                  </a:cxn>
                  <a:cxn ang="0">
                    <a:pos x="117" y="77"/>
                  </a:cxn>
                  <a:cxn ang="0">
                    <a:pos x="134" y="82"/>
                  </a:cxn>
                  <a:cxn ang="0">
                    <a:pos x="152" y="86"/>
                  </a:cxn>
                  <a:cxn ang="0">
                    <a:pos x="165" y="68"/>
                  </a:cxn>
                  <a:cxn ang="0">
                    <a:pos x="188" y="33"/>
                  </a:cxn>
                  <a:cxn ang="0">
                    <a:pos x="230" y="0"/>
                  </a:cxn>
                  <a:cxn ang="0">
                    <a:pos x="247" y="1"/>
                  </a:cxn>
                  <a:cxn ang="0">
                    <a:pos x="260" y="2"/>
                  </a:cxn>
                  <a:cxn ang="0">
                    <a:pos x="267" y="28"/>
                  </a:cxn>
                  <a:cxn ang="0">
                    <a:pos x="268" y="82"/>
                  </a:cxn>
                  <a:cxn ang="0">
                    <a:pos x="256" y="82"/>
                  </a:cxn>
                  <a:cxn ang="0">
                    <a:pos x="252" y="102"/>
                  </a:cxn>
                  <a:cxn ang="0">
                    <a:pos x="266" y="116"/>
                  </a:cxn>
                  <a:cxn ang="0">
                    <a:pos x="191" y="168"/>
                  </a:cxn>
                  <a:cxn ang="0">
                    <a:pos x="209" y="157"/>
                  </a:cxn>
                  <a:cxn ang="0">
                    <a:pos x="218" y="165"/>
                  </a:cxn>
                  <a:cxn ang="0">
                    <a:pos x="212" y="182"/>
                  </a:cxn>
                  <a:cxn ang="0">
                    <a:pos x="192" y="196"/>
                  </a:cxn>
                  <a:cxn ang="0">
                    <a:pos x="180" y="185"/>
                  </a:cxn>
                </a:cxnLst>
                <a:rect l="0" t="0" r="r" b="b"/>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7" name="Freeform 247"/>
              <p:cNvSpPr>
                <a:spLocks/>
              </p:cNvSpPr>
              <p:nvPr/>
            </p:nvSpPr>
            <p:spPr bwMode="auto">
              <a:xfrm>
                <a:off x="6014834" y="4247948"/>
                <a:ext cx="507150" cy="521525"/>
              </a:xfrm>
              <a:custGeom>
                <a:avLst/>
                <a:gdLst/>
                <a:ahLst/>
                <a:cxnLst>
                  <a:cxn ang="0">
                    <a:pos x="285" y="27"/>
                  </a:cxn>
                  <a:cxn ang="0">
                    <a:pos x="322" y="24"/>
                  </a:cxn>
                  <a:cxn ang="0">
                    <a:pos x="340" y="41"/>
                  </a:cxn>
                  <a:cxn ang="0">
                    <a:pos x="345" y="67"/>
                  </a:cxn>
                  <a:cxn ang="0">
                    <a:pos x="337" y="92"/>
                  </a:cxn>
                  <a:cxn ang="0">
                    <a:pos x="318" y="127"/>
                  </a:cxn>
                  <a:cxn ang="0">
                    <a:pos x="321" y="149"/>
                  </a:cxn>
                  <a:cxn ang="0">
                    <a:pos x="309" y="169"/>
                  </a:cxn>
                  <a:cxn ang="0">
                    <a:pos x="305" y="184"/>
                  </a:cxn>
                  <a:cxn ang="0">
                    <a:pos x="311" y="202"/>
                  </a:cxn>
                  <a:cxn ang="0">
                    <a:pos x="314" y="234"/>
                  </a:cxn>
                  <a:cxn ang="0">
                    <a:pos x="316" y="242"/>
                  </a:cxn>
                  <a:cxn ang="0">
                    <a:pos x="318" y="274"/>
                  </a:cxn>
                  <a:cxn ang="0">
                    <a:pos x="330" y="293"/>
                  </a:cxn>
                  <a:cxn ang="0">
                    <a:pos x="335" y="312"/>
                  </a:cxn>
                  <a:cxn ang="0">
                    <a:pos x="335" y="321"/>
                  </a:cxn>
                  <a:cxn ang="0">
                    <a:pos x="318" y="326"/>
                  </a:cxn>
                  <a:cxn ang="0">
                    <a:pos x="302" y="353"/>
                  </a:cxn>
                  <a:cxn ang="0">
                    <a:pos x="286" y="397"/>
                  </a:cxn>
                  <a:cxn ang="0">
                    <a:pos x="278" y="399"/>
                  </a:cxn>
                  <a:cxn ang="0">
                    <a:pos x="267" y="404"/>
                  </a:cxn>
                  <a:cxn ang="0">
                    <a:pos x="247" y="408"/>
                  </a:cxn>
                  <a:cxn ang="0">
                    <a:pos x="235" y="390"/>
                  </a:cxn>
                  <a:cxn ang="0">
                    <a:pos x="222" y="391"/>
                  </a:cxn>
                  <a:cxn ang="0">
                    <a:pos x="213" y="383"/>
                  </a:cxn>
                  <a:cxn ang="0">
                    <a:pos x="202" y="381"/>
                  </a:cxn>
                  <a:cxn ang="0">
                    <a:pos x="191" y="383"/>
                  </a:cxn>
                  <a:cxn ang="0">
                    <a:pos x="180" y="372"/>
                  </a:cxn>
                  <a:cxn ang="0">
                    <a:pos x="178" y="352"/>
                  </a:cxn>
                  <a:cxn ang="0">
                    <a:pos x="177" y="335"/>
                  </a:cxn>
                  <a:cxn ang="0">
                    <a:pos x="180" y="323"/>
                  </a:cxn>
                  <a:cxn ang="0">
                    <a:pos x="178" y="304"/>
                  </a:cxn>
                  <a:cxn ang="0">
                    <a:pos x="159" y="293"/>
                  </a:cxn>
                  <a:cxn ang="0">
                    <a:pos x="138" y="297"/>
                  </a:cxn>
                  <a:cxn ang="0">
                    <a:pos x="111" y="317"/>
                  </a:cxn>
                  <a:cxn ang="0">
                    <a:pos x="92" y="280"/>
                  </a:cxn>
                  <a:cxn ang="0">
                    <a:pos x="1" y="260"/>
                  </a:cxn>
                  <a:cxn ang="0">
                    <a:pos x="10" y="256"/>
                  </a:cxn>
                  <a:cxn ang="0">
                    <a:pos x="10" y="247"/>
                  </a:cxn>
                  <a:cxn ang="0">
                    <a:pos x="6" y="245"/>
                  </a:cxn>
                  <a:cxn ang="0">
                    <a:pos x="18" y="235"/>
                  </a:cxn>
                  <a:cxn ang="0">
                    <a:pos x="34" y="237"/>
                  </a:cxn>
                  <a:cxn ang="0">
                    <a:pos x="46" y="237"/>
                  </a:cxn>
                  <a:cxn ang="0">
                    <a:pos x="56" y="238"/>
                  </a:cxn>
                  <a:cxn ang="0">
                    <a:pos x="65" y="223"/>
                  </a:cxn>
                  <a:cxn ang="0">
                    <a:pos x="73" y="216"/>
                  </a:cxn>
                  <a:cxn ang="0">
                    <a:pos x="79" y="203"/>
                  </a:cxn>
                  <a:cxn ang="0">
                    <a:pos x="84" y="170"/>
                  </a:cxn>
                  <a:cxn ang="0">
                    <a:pos x="98" y="153"/>
                  </a:cxn>
                  <a:cxn ang="0">
                    <a:pos x="111" y="109"/>
                  </a:cxn>
                  <a:cxn ang="0">
                    <a:pos x="114" y="67"/>
                  </a:cxn>
                  <a:cxn ang="0">
                    <a:pos x="119" y="39"/>
                  </a:cxn>
                  <a:cxn ang="0">
                    <a:pos x="138" y="11"/>
                  </a:cxn>
                  <a:cxn ang="0">
                    <a:pos x="161" y="24"/>
                  </a:cxn>
                  <a:cxn ang="0">
                    <a:pos x="182" y="30"/>
                  </a:cxn>
                  <a:cxn ang="0">
                    <a:pos x="195" y="27"/>
                  </a:cxn>
                  <a:cxn ang="0">
                    <a:pos x="199" y="21"/>
                  </a:cxn>
                  <a:cxn ang="0">
                    <a:pos x="229" y="13"/>
                  </a:cxn>
                  <a:cxn ang="0">
                    <a:pos x="242" y="5"/>
                  </a:cxn>
                  <a:cxn ang="0">
                    <a:pos x="248" y="0"/>
                  </a:cxn>
                  <a:cxn ang="0">
                    <a:pos x="253" y="6"/>
                  </a:cxn>
                  <a:cxn ang="0">
                    <a:pos x="265" y="11"/>
                  </a:cxn>
                  <a:cxn ang="0">
                    <a:pos x="272" y="10"/>
                  </a:cxn>
                </a:cxnLst>
                <a:rect l="0" t="0" r="r" b="b"/>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8" name="Freeform 248"/>
              <p:cNvSpPr>
                <a:spLocks/>
              </p:cNvSpPr>
              <p:nvPr/>
            </p:nvSpPr>
            <p:spPr bwMode="auto">
              <a:xfrm>
                <a:off x="5933690" y="4341260"/>
                <a:ext cx="159390" cy="190459"/>
              </a:xfrm>
              <a:custGeom>
                <a:avLst/>
                <a:gdLst/>
                <a:ahLst/>
                <a:cxnLst>
                  <a:cxn ang="0">
                    <a:pos x="83" y="4"/>
                  </a:cxn>
                  <a:cxn ang="0">
                    <a:pos x="79" y="10"/>
                  </a:cxn>
                  <a:cxn ang="0">
                    <a:pos x="79" y="17"/>
                  </a:cxn>
                  <a:cxn ang="0">
                    <a:pos x="85" y="23"/>
                  </a:cxn>
                  <a:cxn ang="0">
                    <a:pos x="91" y="25"/>
                  </a:cxn>
                  <a:cxn ang="0">
                    <a:pos x="95" y="23"/>
                  </a:cxn>
                  <a:cxn ang="0">
                    <a:pos x="101" y="22"/>
                  </a:cxn>
                  <a:cxn ang="0">
                    <a:pos x="104" y="26"/>
                  </a:cxn>
                  <a:cxn ang="0">
                    <a:pos x="108" y="33"/>
                  </a:cxn>
                  <a:cxn ang="0">
                    <a:pos x="108" y="41"/>
                  </a:cxn>
                  <a:cxn ang="0">
                    <a:pos x="103" y="48"/>
                  </a:cxn>
                  <a:cxn ang="0">
                    <a:pos x="99" y="52"/>
                  </a:cxn>
                  <a:cxn ang="0">
                    <a:pos x="99" y="55"/>
                  </a:cxn>
                  <a:cxn ang="0">
                    <a:pos x="103" y="59"/>
                  </a:cxn>
                  <a:cxn ang="0">
                    <a:pos x="108" y="68"/>
                  </a:cxn>
                  <a:cxn ang="0">
                    <a:pos x="110" y="76"/>
                  </a:cxn>
                  <a:cxn ang="0">
                    <a:pos x="109" y="83"/>
                  </a:cxn>
                  <a:cxn ang="0">
                    <a:pos x="108" y="91"/>
                  </a:cxn>
                  <a:cxn ang="0">
                    <a:pos x="105" y="101"/>
                  </a:cxn>
                  <a:cxn ang="0">
                    <a:pos x="99" y="107"/>
                  </a:cxn>
                  <a:cxn ang="0">
                    <a:pos x="95" y="107"/>
                  </a:cxn>
                  <a:cxn ang="0">
                    <a:pos x="90" y="108"/>
                  </a:cxn>
                  <a:cxn ang="0">
                    <a:pos x="86" y="109"/>
                  </a:cxn>
                  <a:cxn ang="0">
                    <a:pos x="81" y="105"/>
                  </a:cxn>
                  <a:cxn ang="0">
                    <a:pos x="77" y="100"/>
                  </a:cxn>
                  <a:cxn ang="0">
                    <a:pos x="70" y="100"/>
                  </a:cxn>
                  <a:cxn ang="0">
                    <a:pos x="63" y="107"/>
                  </a:cxn>
                  <a:cxn ang="0">
                    <a:pos x="59" y="109"/>
                  </a:cxn>
                  <a:cxn ang="0">
                    <a:pos x="57" y="120"/>
                  </a:cxn>
                  <a:cxn ang="0">
                    <a:pos x="63" y="137"/>
                  </a:cxn>
                  <a:cxn ang="0">
                    <a:pos x="60" y="136"/>
                  </a:cxn>
                  <a:cxn ang="0">
                    <a:pos x="54" y="136"/>
                  </a:cxn>
                  <a:cxn ang="0">
                    <a:pos x="47" y="143"/>
                  </a:cxn>
                  <a:cxn ang="0">
                    <a:pos x="42" y="148"/>
                  </a:cxn>
                  <a:cxn ang="0">
                    <a:pos x="40" y="145"/>
                  </a:cxn>
                  <a:cxn ang="0">
                    <a:pos x="38" y="143"/>
                  </a:cxn>
                  <a:cxn ang="0">
                    <a:pos x="35" y="140"/>
                  </a:cxn>
                  <a:cxn ang="0">
                    <a:pos x="26" y="123"/>
                  </a:cxn>
                  <a:cxn ang="0">
                    <a:pos x="15" y="108"/>
                  </a:cxn>
                  <a:cxn ang="0">
                    <a:pos x="5" y="94"/>
                  </a:cxn>
                  <a:cxn ang="0">
                    <a:pos x="1" y="84"/>
                  </a:cxn>
                  <a:cxn ang="0">
                    <a:pos x="0" y="73"/>
                  </a:cxn>
                  <a:cxn ang="0">
                    <a:pos x="3" y="62"/>
                  </a:cxn>
                  <a:cxn ang="0">
                    <a:pos x="10" y="54"/>
                  </a:cxn>
                  <a:cxn ang="0">
                    <a:pos x="15" y="44"/>
                  </a:cxn>
                  <a:cxn ang="0">
                    <a:pos x="15" y="30"/>
                  </a:cxn>
                  <a:cxn ang="0">
                    <a:pos x="44" y="30"/>
                  </a:cxn>
                  <a:cxn ang="0">
                    <a:pos x="51" y="29"/>
                  </a:cxn>
                  <a:cxn ang="0">
                    <a:pos x="53" y="26"/>
                  </a:cxn>
                  <a:cxn ang="0">
                    <a:pos x="52" y="15"/>
                  </a:cxn>
                  <a:cxn ang="0">
                    <a:pos x="51" y="0"/>
                  </a:cxn>
                </a:cxnLst>
                <a:rect l="0" t="0" r="r" b="b"/>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9" name="Freeform 249"/>
              <p:cNvSpPr>
                <a:spLocks/>
              </p:cNvSpPr>
              <p:nvPr/>
            </p:nvSpPr>
            <p:spPr bwMode="auto">
              <a:xfrm>
                <a:off x="5995997" y="4306747"/>
                <a:ext cx="189819" cy="258206"/>
              </a:xfrm>
              <a:custGeom>
                <a:avLst/>
                <a:gdLst/>
                <a:ahLst/>
                <a:cxnLst>
                  <a:cxn ang="0">
                    <a:pos x="131" y="13"/>
                  </a:cxn>
                  <a:cxn ang="0">
                    <a:pos x="128" y="21"/>
                  </a:cxn>
                  <a:cxn ang="0">
                    <a:pos x="125" y="30"/>
                  </a:cxn>
                  <a:cxn ang="0">
                    <a:pos x="125" y="63"/>
                  </a:cxn>
                  <a:cxn ang="0">
                    <a:pos x="122" y="88"/>
                  </a:cxn>
                  <a:cxn ang="0">
                    <a:pos x="112" y="107"/>
                  </a:cxn>
                  <a:cxn ang="0">
                    <a:pos x="105" y="114"/>
                  </a:cxn>
                  <a:cxn ang="0">
                    <a:pos x="99" y="124"/>
                  </a:cxn>
                  <a:cxn ang="0">
                    <a:pos x="96" y="138"/>
                  </a:cxn>
                  <a:cxn ang="0">
                    <a:pos x="93" y="158"/>
                  </a:cxn>
                  <a:cxn ang="0">
                    <a:pos x="91" y="170"/>
                  </a:cxn>
                  <a:cxn ang="0">
                    <a:pos x="87" y="171"/>
                  </a:cxn>
                  <a:cxn ang="0">
                    <a:pos x="83" y="174"/>
                  </a:cxn>
                  <a:cxn ang="0">
                    <a:pos x="79" y="178"/>
                  </a:cxn>
                  <a:cxn ang="0">
                    <a:pos x="76" y="186"/>
                  </a:cxn>
                  <a:cxn ang="0">
                    <a:pos x="70" y="193"/>
                  </a:cxn>
                  <a:cxn ang="0">
                    <a:pos x="64" y="193"/>
                  </a:cxn>
                  <a:cxn ang="0">
                    <a:pos x="60" y="192"/>
                  </a:cxn>
                  <a:cxn ang="0">
                    <a:pos x="57" y="189"/>
                  </a:cxn>
                  <a:cxn ang="0">
                    <a:pos x="48" y="192"/>
                  </a:cxn>
                  <a:cxn ang="0">
                    <a:pos x="39" y="192"/>
                  </a:cxn>
                  <a:cxn ang="0">
                    <a:pos x="29" y="189"/>
                  </a:cxn>
                  <a:cxn ang="0">
                    <a:pos x="23" y="193"/>
                  </a:cxn>
                  <a:cxn ang="0">
                    <a:pos x="17" y="200"/>
                  </a:cxn>
                  <a:cxn ang="0">
                    <a:pos x="12" y="195"/>
                  </a:cxn>
                  <a:cxn ang="0">
                    <a:pos x="6" y="185"/>
                  </a:cxn>
                  <a:cxn ang="0">
                    <a:pos x="0" y="174"/>
                  </a:cxn>
                  <a:cxn ang="0">
                    <a:pos x="9" y="163"/>
                  </a:cxn>
                  <a:cxn ang="0">
                    <a:pos x="17" y="163"/>
                  </a:cxn>
                  <a:cxn ang="0">
                    <a:pos x="13" y="146"/>
                  </a:cxn>
                  <a:cxn ang="0">
                    <a:pos x="16" y="135"/>
                  </a:cxn>
                  <a:cxn ang="0">
                    <a:pos x="26" y="127"/>
                  </a:cxn>
                  <a:cxn ang="0">
                    <a:pos x="36" y="130"/>
                  </a:cxn>
                  <a:cxn ang="0">
                    <a:pos x="42" y="136"/>
                  </a:cxn>
                  <a:cxn ang="0">
                    <a:pos x="48" y="134"/>
                  </a:cxn>
                  <a:cxn ang="0">
                    <a:pos x="55" y="134"/>
                  </a:cxn>
                  <a:cxn ang="0">
                    <a:pos x="62" y="124"/>
                  </a:cxn>
                  <a:cxn ang="0">
                    <a:pos x="65" y="110"/>
                  </a:cxn>
                  <a:cxn ang="0">
                    <a:pos x="65" y="99"/>
                  </a:cxn>
                  <a:cxn ang="0">
                    <a:pos x="59" y="86"/>
                  </a:cxn>
                  <a:cxn ang="0">
                    <a:pos x="54" y="81"/>
                  </a:cxn>
                  <a:cxn ang="0">
                    <a:pos x="59" y="75"/>
                  </a:cxn>
                  <a:cxn ang="0">
                    <a:pos x="64" y="64"/>
                  </a:cxn>
                  <a:cxn ang="0">
                    <a:pos x="60" y="54"/>
                  </a:cxn>
                  <a:cxn ang="0">
                    <a:pos x="54" y="49"/>
                  </a:cxn>
                  <a:cxn ang="0">
                    <a:pos x="47" y="53"/>
                  </a:cxn>
                  <a:cxn ang="0">
                    <a:pos x="39" y="48"/>
                  </a:cxn>
                  <a:cxn ang="0">
                    <a:pos x="39" y="37"/>
                  </a:cxn>
                  <a:cxn ang="0">
                    <a:pos x="41" y="30"/>
                  </a:cxn>
                  <a:cxn ang="0">
                    <a:pos x="96" y="7"/>
                  </a:cxn>
                  <a:cxn ang="0">
                    <a:pos x="110" y="0"/>
                  </a:cxn>
                  <a:cxn ang="0">
                    <a:pos x="124" y="0"/>
                  </a:cxn>
                </a:cxnLst>
                <a:rect l="0" t="0" r="r" b="b"/>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0" name="Freeform 250"/>
              <p:cNvSpPr>
                <a:spLocks/>
              </p:cNvSpPr>
              <p:nvPr/>
            </p:nvSpPr>
            <p:spPr bwMode="auto">
              <a:xfrm>
                <a:off x="6587189" y="4274791"/>
                <a:ext cx="204309" cy="256928"/>
              </a:xfrm>
              <a:custGeom>
                <a:avLst/>
                <a:gdLst/>
                <a:ahLst/>
                <a:cxnLst>
                  <a:cxn ang="0">
                    <a:pos x="128" y="42"/>
                  </a:cxn>
                  <a:cxn ang="0">
                    <a:pos x="127" y="36"/>
                  </a:cxn>
                  <a:cxn ang="0">
                    <a:pos x="132" y="31"/>
                  </a:cxn>
                  <a:cxn ang="0">
                    <a:pos x="138" y="24"/>
                  </a:cxn>
                  <a:cxn ang="0">
                    <a:pos x="141" y="14"/>
                  </a:cxn>
                  <a:cxn ang="0">
                    <a:pos x="135" y="14"/>
                  </a:cxn>
                  <a:cxn ang="0">
                    <a:pos x="132" y="11"/>
                  </a:cxn>
                  <a:cxn ang="0">
                    <a:pos x="128" y="9"/>
                  </a:cxn>
                  <a:cxn ang="0">
                    <a:pos x="121" y="7"/>
                  </a:cxn>
                  <a:cxn ang="0">
                    <a:pos x="115" y="10"/>
                  </a:cxn>
                  <a:cxn ang="0">
                    <a:pos x="110" y="14"/>
                  </a:cxn>
                  <a:cxn ang="0">
                    <a:pos x="107" y="20"/>
                  </a:cxn>
                  <a:cxn ang="0">
                    <a:pos x="97" y="23"/>
                  </a:cxn>
                  <a:cxn ang="0">
                    <a:pos x="83" y="20"/>
                  </a:cxn>
                  <a:cxn ang="0">
                    <a:pos x="73" y="14"/>
                  </a:cxn>
                  <a:cxn ang="0">
                    <a:pos x="64" y="7"/>
                  </a:cxn>
                  <a:cxn ang="0">
                    <a:pos x="54" y="2"/>
                  </a:cxn>
                  <a:cxn ang="0">
                    <a:pos x="48" y="3"/>
                  </a:cxn>
                  <a:cxn ang="0">
                    <a:pos x="43" y="3"/>
                  </a:cxn>
                  <a:cxn ang="0">
                    <a:pos x="38" y="2"/>
                  </a:cxn>
                  <a:cxn ang="0">
                    <a:pos x="32" y="0"/>
                  </a:cxn>
                  <a:cxn ang="0">
                    <a:pos x="25" y="0"/>
                  </a:cxn>
                  <a:cxn ang="0">
                    <a:pos x="15" y="0"/>
                  </a:cxn>
                  <a:cxn ang="0">
                    <a:pos x="7" y="0"/>
                  </a:cxn>
                  <a:cxn ang="0">
                    <a:pos x="0" y="0"/>
                  </a:cxn>
                  <a:cxn ang="0">
                    <a:pos x="0" y="3"/>
                  </a:cxn>
                  <a:cxn ang="0">
                    <a:pos x="0" y="7"/>
                  </a:cxn>
                  <a:cxn ang="0">
                    <a:pos x="0" y="11"/>
                  </a:cxn>
                  <a:cxn ang="0">
                    <a:pos x="2" y="18"/>
                  </a:cxn>
                  <a:cxn ang="0">
                    <a:pos x="6" y="29"/>
                  </a:cxn>
                  <a:cxn ang="0">
                    <a:pos x="8" y="42"/>
                  </a:cxn>
                  <a:cxn ang="0">
                    <a:pos x="9" y="57"/>
                  </a:cxn>
                  <a:cxn ang="0">
                    <a:pos x="11" y="76"/>
                  </a:cxn>
                  <a:cxn ang="0">
                    <a:pos x="7" y="92"/>
                  </a:cxn>
                  <a:cxn ang="0">
                    <a:pos x="3" y="102"/>
                  </a:cxn>
                  <a:cxn ang="0">
                    <a:pos x="0" y="115"/>
                  </a:cxn>
                  <a:cxn ang="0">
                    <a:pos x="8" y="131"/>
                  </a:cxn>
                  <a:cxn ang="0">
                    <a:pos x="25" y="141"/>
                  </a:cxn>
                  <a:cxn ang="0">
                    <a:pos x="43" y="153"/>
                  </a:cxn>
                  <a:cxn ang="0">
                    <a:pos x="56" y="165"/>
                  </a:cxn>
                  <a:cxn ang="0">
                    <a:pos x="62" y="178"/>
                  </a:cxn>
                  <a:cxn ang="0">
                    <a:pos x="66" y="188"/>
                  </a:cxn>
                  <a:cxn ang="0">
                    <a:pos x="75" y="196"/>
                  </a:cxn>
                  <a:cxn ang="0">
                    <a:pos x="85" y="201"/>
                  </a:cxn>
                  <a:cxn ang="0">
                    <a:pos x="95" y="193"/>
                  </a:cxn>
                  <a:cxn ang="0">
                    <a:pos x="103" y="179"/>
                  </a:cxn>
                  <a:cxn ang="0">
                    <a:pos x="114" y="165"/>
                  </a:cxn>
                  <a:cxn ang="0">
                    <a:pos x="123" y="149"/>
                  </a:cxn>
                </a:cxnLst>
                <a:rect l="0" t="0" r="r" b="b"/>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1" name="Freeform 251"/>
              <p:cNvSpPr>
                <a:spLocks/>
              </p:cNvSpPr>
              <p:nvPr/>
            </p:nvSpPr>
            <p:spPr bwMode="auto">
              <a:xfrm>
                <a:off x="6472718" y="4292687"/>
                <a:ext cx="133308" cy="154668"/>
              </a:xfrm>
              <a:custGeom>
                <a:avLst/>
                <a:gdLst/>
                <a:ahLst/>
                <a:cxnLst>
                  <a:cxn ang="0">
                    <a:pos x="84" y="4"/>
                  </a:cxn>
                  <a:cxn ang="0">
                    <a:pos x="87" y="15"/>
                  </a:cxn>
                  <a:cxn ang="0">
                    <a:pos x="89" y="28"/>
                  </a:cxn>
                  <a:cxn ang="0">
                    <a:pos x="90" y="43"/>
                  </a:cxn>
                  <a:cxn ang="0">
                    <a:pos x="92" y="62"/>
                  </a:cxn>
                  <a:cxn ang="0">
                    <a:pos x="87" y="76"/>
                  </a:cxn>
                  <a:cxn ang="0">
                    <a:pos x="82" y="88"/>
                  </a:cxn>
                  <a:cxn ang="0">
                    <a:pos x="80" y="102"/>
                  </a:cxn>
                  <a:cxn ang="0">
                    <a:pos x="19" y="112"/>
                  </a:cxn>
                  <a:cxn ang="0">
                    <a:pos x="18" y="115"/>
                  </a:cxn>
                  <a:cxn ang="0">
                    <a:pos x="16" y="118"/>
                  </a:cxn>
                  <a:cxn ang="0">
                    <a:pos x="12" y="119"/>
                  </a:cxn>
                  <a:cxn ang="0">
                    <a:pos x="10" y="121"/>
                  </a:cxn>
                  <a:cxn ang="0">
                    <a:pos x="7" y="119"/>
                  </a:cxn>
                  <a:cxn ang="0">
                    <a:pos x="5" y="119"/>
                  </a:cxn>
                  <a:cxn ang="0">
                    <a:pos x="3" y="118"/>
                  </a:cxn>
                  <a:cxn ang="0">
                    <a:pos x="3" y="114"/>
                  </a:cxn>
                  <a:cxn ang="0">
                    <a:pos x="3" y="107"/>
                  </a:cxn>
                  <a:cxn ang="0">
                    <a:pos x="2" y="100"/>
                  </a:cxn>
                  <a:cxn ang="0">
                    <a:pos x="0" y="93"/>
                  </a:cxn>
                  <a:cxn ang="0">
                    <a:pos x="2" y="81"/>
                  </a:cxn>
                  <a:cxn ang="0">
                    <a:pos x="9" y="68"/>
                  </a:cxn>
                  <a:cxn ang="0">
                    <a:pos x="19" y="58"/>
                  </a:cxn>
                  <a:cxn ang="0">
                    <a:pos x="30" y="49"/>
                  </a:cxn>
                  <a:cxn ang="0">
                    <a:pos x="31" y="40"/>
                  </a:cxn>
                  <a:cxn ang="0">
                    <a:pos x="28" y="35"/>
                  </a:cxn>
                  <a:cxn ang="0">
                    <a:pos x="25" y="25"/>
                  </a:cxn>
                  <a:cxn ang="0">
                    <a:pos x="24" y="15"/>
                  </a:cxn>
                  <a:cxn ang="0">
                    <a:pos x="26" y="10"/>
                  </a:cxn>
                  <a:cxn ang="0">
                    <a:pos x="31" y="9"/>
                  </a:cxn>
                  <a:cxn ang="0">
                    <a:pos x="36" y="10"/>
                  </a:cxn>
                  <a:cxn ang="0">
                    <a:pos x="41" y="10"/>
                  </a:cxn>
                  <a:cxn ang="0">
                    <a:pos x="48" y="10"/>
                  </a:cxn>
                  <a:cxn ang="0">
                    <a:pos x="61" y="7"/>
                  </a:cxn>
                  <a:cxn ang="0">
                    <a:pos x="74" y="4"/>
                  </a:cxn>
                  <a:cxn ang="0">
                    <a:pos x="82" y="2"/>
                  </a:cxn>
                </a:cxnLst>
                <a:rect l="0" t="0" r="r" b="b"/>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2" name="Freeform 252"/>
              <p:cNvSpPr>
                <a:spLocks/>
              </p:cNvSpPr>
              <p:nvPr/>
            </p:nvSpPr>
            <p:spPr bwMode="auto">
              <a:xfrm>
                <a:off x="6466922" y="4433294"/>
                <a:ext cx="281106" cy="323396"/>
              </a:xfrm>
              <a:custGeom>
                <a:avLst/>
                <a:gdLst/>
                <a:ahLst/>
                <a:cxnLst>
                  <a:cxn ang="0">
                    <a:pos x="93" y="6"/>
                  </a:cxn>
                  <a:cxn ang="0">
                    <a:pos x="116" y="23"/>
                  </a:cxn>
                  <a:cxn ang="0">
                    <a:pos x="136" y="41"/>
                  </a:cxn>
                  <a:cxn ang="0">
                    <a:pos x="147" y="57"/>
                  </a:cxn>
                  <a:cxn ang="0">
                    <a:pos x="156" y="71"/>
                  </a:cxn>
                  <a:cxn ang="0">
                    <a:pos x="171" y="76"/>
                  </a:cxn>
                  <a:cxn ang="0">
                    <a:pos x="173" y="79"/>
                  </a:cxn>
                  <a:cxn ang="0">
                    <a:pos x="175" y="82"/>
                  </a:cxn>
                  <a:cxn ang="0">
                    <a:pos x="175" y="88"/>
                  </a:cxn>
                  <a:cxn ang="0">
                    <a:pos x="169" y="99"/>
                  </a:cxn>
                  <a:cxn ang="0">
                    <a:pos x="165" y="107"/>
                  </a:cxn>
                  <a:cxn ang="0">
                    <a:pos x="165" y="113"/>
                  </a:cxn>
                  <a:cxn ang="0">
                    <a:pos x="169" y="117"/>
                  </a:cxn>
                  <a:cxn ang="0">
                    <a:pos x="173" y="124"/>
                  </a:cxn>
                  <a:cxn ang="0">
                    <a:pos x="172" y="170"/>
                  </a:cxn>
                  <a:cxn ang="0">
                    <a:pos x="173" y="177"/>
                  </a:cxn>
                  <a:cxn ang="0">
                    <a:pos x="174" y="182"/>
                  </a:cxn>
                  <a:cxn ang="0">
                    <a:pos x="174" y="189"/>
                  </a:cxn>
                  <a:cxn ang="0">
                    <a:pos x="174" y="196"/>
                  </a:cxn>
                  <a:cxn ang="0">
                    <a:pos x="175" y="203"/>
                  </a:cxn>
                  <a:cxn ang="0">
                    <a:pos x="181" y="213"/>
                  </a:cxn>
                  <a:cxn ang="0">
                    <a:pos x="194" y="225"/>
                  </a:cxn>
                  <a:cxn ang="0">
                    <a:pos x="179" y="236"/>
                  </a:cxn>
                  <a:cxn ang="0">
                    <a:pos x="153" y="249"/>
                  </a:cxn>
                  <a:cxn ang="0">
                    <a:pos x="140" y="253"/>
                  </a:cxn>
                  <a:cxn ang="0">
                    <a:pos x="131" y="250"/>
                  </a:cxn>
                  <a:cxn ang="0">
                    <a:pos x="123" y="247"/>
                  </a:cxn>
                  <a:cxn ang="0">
                    <a:pos x="115" y="249"/>
                  </a:cxn>
                  <a:cxn ang="0">
                    <a:pos x="105" y="250"/>
                  </a:cxn>
                  <a:cxn ang="0">
                    <a:pos x="95" y="247"/>
                  </a:cxn>
                  <a:cxn ang="0">
                    <a:pos x="92" y="234"/>
                  </a:cxn>
                  <a:cxn ang="0">
                    <a:pos x="91" y="213"/>
                  </a:cxn>
                  <a:cxn ang="0">
                    <a:pos x="86" y="206"/>
                  </a:cxn>
                  <a:cxn ang="0">
                    <a:pos x="79" y="204"/>
                  </a:cxn>
                  <a:cxn ang="0">
                    <a:pos x="70" y="203"/>
                  </a:cxn>
                  <a:cxn ang="0">
                    <a:pos x="58" y="200"/>
                  </a:cxn>
                  <a:cxn ang="0">
                    <a:pos x="35" y="187"/>
                  </a:cxn>
                  <a:cxn ang="0">
                    <a:pos x="21" y="177"/>
                  </a:cxn>
                  <a:cxn ang="0">
                    <a:pos x="21" y="173"/>
                  </a:cxn>
                  <a:cxn ang="0">
                    <a:pos x="21" y="167"/>
                  </a:cxn>
                  <a:cxn ang="0">
                    <a:pos x="21" y="160"/>
                  </a:cxn>
                  <a:cxn ang="0">
                    <a:pos x="17" y="150"/>
                  </a:cxn>
                  <a:cxn ang="0">
                    <a:pos x="15" y="142"/>
                  </a:cxn>
                  <a:cxn ang="0">
                    <a:pos x="7" y="135"/>
                  </a:cxn>
                  <a:cxn ang="0">
                    <a:pos x="2" y="117"/>
                  </a:cxn>
                  <a:cxn ang="0">
                    <a:pos x="2" y="99"/>
                  </a:cxn>
                  <a:cxn ang="0">
                    <a:pos x="1" y="95"/>
                  </a:cxn>
                  <a:cxn ang="0">
                    <a:pos x="0" y="89"/>
                  </a:cxn>
                  <a:cxn ang="0">
                    <a:pos x="6" y="83"/>
                  </a:cxn>
                  <a:cxn ang="0">
                    <a:pos x="15" y="76"/>
                  </a:cxn>
                  <a:cxn ang="0">
                    <a:pos x="23" y="70"/>
                  </a:cxn>
                  <a:cxn ang="0">
                    <a:pos x="26" y="30"/>
                  </a:cxn>
                  <a:cxn ang="0">
                    <a:pos x="27" y="14"/>
                  </a:cxn>
                  <a:cxn ang="0">
                    <a:pos x="26" y="0"/>
                  </a:cxn>
                </a:cxnLst>
                <a:rect l="0" t="0" r="r" b="b"/>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Freeform 253"/>
              <p:cNvSpPr>
                <a:spLocks/>
              </p:cNvSpPr>
              <p:nvPr/>
            </p:nvSpPr>
            <p:spPr bwMode="auto">
              <a:xfrm>
                <a:off x="6006140" y="4562397"/>
                <a:ext cx="327474" cy="383474"/>
              </a:xfrm>
              <a:custGeom>
                <a:avLst/>
                <a:gdLst/>
                <a:ahLst/>
                <a:cxnLst>
                  <a:cxn ang="0">
                    <a:pos x="16" y="286"/>
                  </a:cxn>
                  <a:cxn ang="0">
                    <a:pos x="26" y="280"/>
                  </a:cxn>
                  <a:cxn ang="0">
                    <a:pos x="44" y="282"/>
                  </a:cxn>
                  <a:cxn ang="0">
                    <a:pos x="75" y="293"/>
                  </a:cxn>
                  <a:cxn ang="0">
                    <a:pos x="122" y="300"/>
                  </a:cxn>
                  <a:cxn ang="0">
                    <a:pos x="191" y="297"/>
                  </a:cxn>
                  <a:cxn ang="0">
                    <a:pos x="202" y="293"/>
                  </a:cxn>
                  <a:cxn ang="0">
                    <a:pos x="198" y="283"/>
                  </a:cxn>
                  <a:cxn ang="0">
                    <a:pos x="190" y="270"/>
                  </a:cxn>
                  <a:cxn ang="0">
                    <a:pos x="192" y="186"/>
                  </a:cxn>
                  <a:cxn ang="0">
                    <a:pos x="212" y="187"/>
                  </a:cxn>
                  <a:cxn ang="0">
                    <a:pos x="223" y="176"/>
                  </a:cxn>
                  <a:cxn ang="0">
                    <a:pos x="226" y="147"/>
                  </a:cxn>
                  <a:cxn ang="0">
                    <a:pos x="221" y="137"/>
                  </a:cxn>
                  <a:cxn ang="0">
                    <a:pos x="216" y="136"/>
                  </a:cxn>
                  <a:cxn ang="0">
                    <a:pos x="209" y="134"/>
                  </a:cxn>
                  <a:cxn ang="0">
                    <a:pos x="203" y="136"/>
                  </a:cxn>
                  <a:cxn ang="0">
                    <a:pos x="192" y="134"/>
                  </a:cxn>
                  <a:cxn ang="0">
                    <a:pos x="187" y="125"/>
                  </a:cxn>
                  <a:cxn ang="0">
                    <a:pos x="186" y="111"/>
                  </a:cxn>
                  <a:cxn ang="0">
                    <a:pos x="184" y="99"/>
                  </a:cxn>
                  <a:cxn ang="0">
                    <a:pos x="184" y="88"/>
                  </a:cxn>
                  <a:cxn ang="0">
                    <a:pos x="186" y="80"/>
                  </a:cxn>
                  <a:cxn ang="0">
                    <a:pos x="186" y="71"/>
                  </a:cxn>
                  <a:cxn ang="0">
                    <a:pos x="185" y="57"/>
                  </a:cxn>
                  <a:cxn ang="0">
                    <a:pos x="180" y="48"/>
                  </a:cxn>
                  <a:cxn ang="0">
                    <a:pos x="150" y="44"/>
                  </a:cxn>
                  <a:cxn ang="0">
                    <a:pos x="144" y="50"/>
                  </a:cxn>
                  <a:cxn ang="0">
                    <a:pos x="134" y="66"/>
                  </a:cxn>
                  <a:cxn ang="0">
                    <a:pos x="109" y="64"/>
                  </a:cxn>
                  <a:cxn ang="0">
                    <a:pos x="96" y="33"/>
                  </a:cxn>
                  <a:cxn ang="0">
                    <a:pos x="6" y="22"/>
                  </a:cxn>
                  <a:cxn ang="0">
                    <a:pos x="9" y="27"/>
                  </a:cxn>
                  <a:cxn ang="0">
                    <a:pos x="16" y="36"/>
                  </a:cxn>
                  <a:cxn ang="0">
                    <a:pos x="27" y="58"/>
                  </a:cxn>
                  <a:cxn ang="0">
                    <a:pos x="31" y="84"/>
                  </a:cxn>
                  <a:cxn ang="0">
                    <a:pos x="28" y="93"/>
                  </a:cxn>
                  <a:cxn ang="0">
                    <a:pos x="27" y="105"/>
                  </a:cxn>
                  <a:cxn ang="0">
                    <a:pos x="34" y="126"/>
                  </a:cxn>
                  <a:cxn ang="0">
                    <a:pos x="37" y="150"/>
                  </a:cxn>
                  <a:cxn ang="0">
                    <a:pos x="25" y="187"/>
                  </a:cxn>
                  <a:cxn ang="0">
                    <a:pos x="10" y="247"/>
                  </a:cxn>
                  <a:cxn ang="0">
                    <a:pos x="2" y="262"/>
                  </a:cxn>
                  <a:cxn ang="0">
                    <a:pos x="0" y="287"/>
                  </a:cxn>
                  <a:cxn ang="0">
                    <a:pos x="14" y="11"/>
                  </a:cxn>
                  <a:cxn ang="0">
                    <a:pos x="19" y="9"/>
                  </a:cxn>
                  <a:cxn ang="0">
                    <a:pos x="16" y="0"/>
                  </a:cxn>
                  <a:cxn ang="0">
                    <a:pos x="12" y="0"/>
                  </a:cxn>
                </a:cxnLst>
                <a:rect l="0" t="0" r="r" b="b"/>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4" name="Freeform 254"/>
              <p:cNvSpPr>
                <a:spLocks/>
              </p:cNvSpPr>
              <p:nvPr/>
            </p:nvSpPr>
            <p:spPr bwMode="auto">
              <a:xfrm>
                <a:off x="6274205" y="4658265"/>
                <a:ext cx="299943" cy="287606"/>
              </a:xfrm>
              <a:custGeom>
                <a:avLst/>
                <a:gdLst/>
                <a:ahLst/>
                <a:cxnLst>
                  <a:cxn ang="0">
                    <a:pos x="163" y="5"/>
                  </a:cxn>
                  <a:cxn ang="0">
                    <a:pos x="186" y="18"/>
                  </a:cxn>
                  <a:cxn ang="0">
                    <a:pos x="199" y="25"/>
                  </a:cxn>
                  <a:cxn ang="0">
                    <a:pos x="201" y="30"/>
                  </a:cxn>
                  <a:cxn ang="0">
                    <a:pos x="205" y="36"/>
                  </a:cxn>
                  <a:cxn ang="0">
                    <a:pos x="207" y="40"/>
                  </a:cxn>
                  <a:cxn ang="0">
                    <a:pos x="207" y="46"/>
                  </a:cxn>
                  <a:cxn ang="0">
                    <a:pos x="207" y="50"/>
                  </a:cxn>
                  <a:cxn ang="0">
                    <a:pos x="206" y="59"/>
                  </a:cxn>
                  <a:cxn ang="0">
                    <a:pos x="201" y="68"/>
                  </a:cxn>
                  <a:cxn ang="0">
                    <a:pos x="196" y="76"/>
                  </a:cxn>
                  <a:cxn ang="0">
                    <a:pos x="143" y="150"/>
                  </a:cxn>
                  <a:cxn ang="0">
                    <a:pos x="142" y="157"/>
                  </a:cxn>
                  <a:cxn ang="0">
                    <a:pos x="143" y="165"/>
                  </a:cxn>
                  <a:cxn ang="0">
                    <a:pos x="142" y="168"/>
                  </a:cxn>
                  <a:cxn ang="0">
                    <a:pos x="138" y="170"/>
                  </a:cxn>
                  <a:cxn ang="0">
                    <a:pos x="136" y="168"/>
                  </a:cxn>
                  <a:cxn ang="0">
                    <a:pos x="130" y="175"/>
                  </a:cxn>
                  <a:cxn ang="0">
                    <a:pos x="128" y="176"/>
                  </a:cxn>
                  <a:cxn ang="0">
                    <a:pos x="126" y="182"/>
                  </a:cxn>
                  <a:cxn ang="0">
                    <a:pos x="126" y="186"/>
                  </a:cxn>
                  <a:cxn ang="0">
                    <a:pos x="124" y="189"/>
                  </a:cxn>
                  <a:cxn ang="0">
                    <a:pos x="112" y="194"/>
                  </a:cxn>
                  <a:cxn ang="0">
                    <a:pos x="99" y="201"/>
                  </a:cxn>
                  <a:cxn ang="0">
                    <a:pos x="91" y="211"/>
                  </a:cxn>
                  <a:cxn ang="0">
                    <a:pos x="84" y="221"/>
                  </a:cxn>
                  <a:cxn ang="0">
                    <a:pos x="76" y="225"/>
                  </a:cxn>
                  <a:cxn ang="0">
                    <a:pos x="72" y="225"/>
                  </a:cxn>
                  <a:cxn ang="0">
                    <a:pos x="65" y="225"/>
                  </a:cxn>
                  <a:cxn ang="0">
                    <a:pos x="59" y="222"/>
                  </a:cxn>
                  <a:cxn ang="0">
                    <a:pos x="55" y="216"/>
                  </a:cxn>
                  <a:cxn ang="0">
                    <a:pos x="47" y="212"/>
                  </a:cxn>
                  <a:cxn ang="0">
                    <a:pos x="41" y="212"/>
                  </a:cxn>
                  <a:cxn ang="0">
                    <a:pos x="35" y="214"/>
                  </a:cxn>
                  <a:cxn ang="0">
                    <a:pos x="28" y="216"/>
                  </a:cxn>
                  <a:cxn ang="0">
                    <a:pos x="14" y="212"/>
                  </a:cxn>
                  <a:cxn ang="0">
                    <a:pos x="8" y="201"/>
                  </a:cxn>
                  <a:cxn ang="0">
                    <a:pos x="0" y="191"/>
                  </a:cxn>
                  <a:cxn ang="0">
                    <a:pos x="5" y="111"/>
                  </a:cxn>
                  <a:cxn ang="0">
                    <a:pos x="21" y="112"/>
                  </a:cxn>
                  <a:cxn ang="0">
                    <a:pos x="33" y="111"/>
                  </a:cxn>
                  <a:cxn ang="0">
                    <a:pos x="39" y="93"/>
                  </a:cxn>
                  <a:cxn ang="0">
                    <a:pos x="39" y="72"/>
                  </a:cxn>
                  <a:cxn ang="0">
                    <a:pos x="41" y="66"/>
                  </a:cxn>
                  <a:cxn ang="0">
                    <a:pos x="47" y="69"/>
                  </a:cxn>
                  <a:cxn ang="0">
                    <a:pos x="55" y="68"/>
                  </a:cxn>
                  <a:cxn ang="0">
                    <a:pos x="59" y="77"/>
                  </a:cxn>
                  <a:cxn ang="0">
                    <a:pos x="65" y="84"/>
                  </a:cxn>
                  <a:cxn ang="0">
                    <a:pos x="76" y="86"/>
                  </a:cxn>
                  <a:cxn ang="0">
                    <a:pos x="85" y="83"/>
                  </a:cxn>
                  <a:cxn ang="0">
                    <a:pos x="92" y="79"/>
                  </a:cxn>
                  <a:cxn ang="0">
                    <a:pos x="98" y="76"/>
                  </a:cxn>
                  <a:cxn ang="0">
                    <a:pos x="100" y="76"/>
                  </a:cxn>
                  <a:cxn ang="0">
                    <a:pos x="104" y="76"/>
                  </a:cxn>
                  <a:cxn ang="0">
                    <a:pos x="112" y="70"/>
                  </a:cxn>
                  <a:cxn ang="0">
                    <a:pos x="119" y="43"/>
                  </a:cxn>
                  <a:cxn ang="0">
                    <a:pos x="126" y="7"/>
                  </a:cxn>
                  <a:cxn ang="0">
                    <a:pos x="136" y="3"/>
                  </a:cxn>
                  <a:cxn ang="0">
                    <a:pos x="144" y="1"/>
                  </a:cxn>
                  <a:cxn ang="0">
                    <a:pos x="156" y="0"/>
                  </a:cxn>
                </a:cxnLst>
                <a:rect l="0" t="0" r="r" b="b"/>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5" name="Freeform 255"/>
              <p:cNvSpPr>
                <a:spLocks/>
              </p:cNvSpPr>
              <p:nvPr/>
            </p:nvSpPr>
            <p:spPr bwMode="auto">
              <a:xfrm>
                <a:off x="6555311" y="4690221"/>
                <a:ext cx="78246" cy="228806"/>
              </a:xfrm>
              <a:custGeom>
                <a:avLst/>
                <a:gdLst/>
                <a:ahLst/>
                <a:cxnLst>
                  <a:cxn ang="0">
                    <a:pos x="5" y="112"/>
                  </a:cxn>
                  <a:cxn ang="0">
                    <a:pos x="12" y="117"/>
                  </a:cxn>
                  <a:cxn ang="0">
                    <a:pos x="20" y="121"/>
                  </a:cxn>
                  <a:cxn ang="0">
                    <a:pos x="26" y="126"/>
                  </a:cxn>
                  <a:cxn ang="0">
                    <a:pos x="26" y="136"/>
                  </a:cxn>
                  <a:cxn ang="0">
                    <a:pos x="25" y="141"/>
                  </a:cxn>
                  <a:cxn ang="0">
                    <a:pos x="23" y="147"/>
                  </a:cxn>
                  <a:cxn ang="0">
                    <a:pos x="20" y="151"/>
                  </a:cxn>
                  <a:cxn ang="0">
                    <a:pos x="22" y="159"/>
                  </a:cxn>
                  <a:cxn ang="0">
                    <a:pos x="25" y="166"/>
                  </a:cxn>
                  <a:cxn ang="0">
                    <a:pos x="30" y="172"/>
                  </a:cxn>
                  <a:cxn ang="0">
                    <a:pos x="36" y="177"/>
                  </a:cxn>
                  <a:cxn ang="0">
                    <a:pos x="38" y="176"/>
                  </a:cxn>
                  <a:cxn ang="0">
                    <a:pos x="38" y="170"/>
                  </a:cxn>
                  <a:cxn ang="0">
                    <a:pos x="38" y="166"/>
                  </a:cxn>
                  <a:cxn ang="0">
                    <a:pos x="38" y="164"/>
                  </a:cxn>
                  <a:cxn ang="0">
                    <a:pos x="43" y="162"/>
                  </a:cxn>
                  <a:cxn ang="0">
                    <a:pos x="48" y="159"/>
                  </a:cxn>
                  <a:cxn ang="0">
                    <a:pos x="52" y="154"/>
                  </a:cxn>
                  <a:cxn ang="0">
                    <a:pos x="54" y="147"/>
                  </a:cxn>
                  <a:cxn ang="0">
                    <a:pos x="54" y="137"/>
                  </a:cxn>
                  <a:cxn ang="0">
                    <a:pos x="51" y="128"/>
                  </a:cxn>
                  <a:cxn ang="0">
                    <a:pos x="48" y="119"/>
                  </a:cxn>
                  <a:cxn ang="0">
                    <a:pos x="45" y="111"/>
                  </a:cxn>
                  <a:cxn ang="0">
                    <a:pos x="44" y="105"/>
                  </a:cxn>
                  <a:cxn ang="0">
                    <a:pos x="37" y="97"/>
                  </a:cxn>
                  <a:cxn ang="0">
                    <a:pos x="30" y="87"/>
                  </a:cxn>
                  <a:cxn ang="0">
                    <a:pos x="25" y="79"/>
                  </a:cxn>
                  <a:cxn ang="0">
                    <a:pos x="25" y="73"/>
                  </a:cxn>
                  <a:cxn ang="0">
                    <a:pos x="26" y="66"/>
                  </a:cxn>
                  <a:cxn ang="0">
                    <a:pos x="29" y="58"/>
                  </a:cxn>
                  <a:cxn ang="0">
                    <a:pos x="32" y="51"/>
                  </a:cxn>
                  <a:cxn ang="0">
                    <a:pos x="32" y="43"/>
                  </a:cxn>
                  <a:cxn ang="0">
                    <a:pos x="31" y="31"/>
                  </a:cxn>
                  <a:cxn ang="0">
                    <a:pos x="30" y="17"/>
                  </a:cxn>
                  <a:cxn ang="0">
                    <a:pos x="29" y="7"/>
                  </a:cxn>
                  <a:cxn ang="0">
                    <a:pos x="25" y="3"/>
                  </a:cxn>
                  <a:cxn ang="0">
                    <a:pos x="20" y="1"/>
                  </a:cxn>
                  <a:cxn ang="0">
                    <a:pos x="15" y="1"/>
                  </a:cxn>
                  <a:cxn ang="0">
                    <a:pos x="8" y="0"/>
                  </a:cxn>
                  <a:cxn ang="0">
                    <a:pos x="4" y="1"/>
                  </a:cxn>
                  <a:cxn ang="0">
                    <a:pos x="5" y="5"/>
                  </a:cxn>
                  <a:cxn ang="0">
                    <a:pos x="8" y="10"/>
                  </a:cxn>
                  <a:cxn ang="0">
                    <a:pos x="10" y="12"/>
                  </a:cxn>
                  <a:cxn ang="0">
                    <a:pos x="11" y="15"/>
                  </a:cxn>
                  <a:cxn ang="0">
                    <a:pos x="11" y="19"/>
                  </a:cxn>
                  <a:cxn ang="0">
                    <a:pos x="11" y="22"/>
                  </a:cxn>
                  <a:cxn ang="0">
                    <a:pos x="11" y="25"/>
                  </a:cxn>
                  <a:cxn ang="0">
                    <a:pos x="11" y="31"/>
                  </a:cxn>
                  <a:cxn ang="0">
                    <a:pos x="9" y="36"/>
                  </a:cxn>
                  <a:cxn ang="0">
                    <a:pos x="5" y="42"/>
                  </a:cxn>
                  <a:cxn ang="0">
                    <a:pos x="2" y="48"/>
                  </a:cxn>
                  <a:cxn ang="0">
                    <a:pos x="3" y="108"/>
                  </a:cxn>
                </a:cxnLst>
                <a:rect l="0" t="0" r="r" b="b"/>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6" name="Freeform 256"/>
              <p:cNvSpPr>
                <a:spLocks/>
              </p:cNvSpPr>
              <p:nvPr/>
            </p:nvSpPr>
            <p:spPr bwMode="auto">
              <a:xfrm>
                <a:off x="6478514" y="4722178"/>
                <a:ext cx="269514" cy="494682"/>
              </a:xfrm>
              <a:custGeom>
                <a:avLst/>
                <a:gdLst/>
                <a:ahLst/>
                <a:cxnLst>
                  <a:cxn ang="0">
                    <a:pos x="1" y="111"/>
                  </a:cxn>
                  <a:cxn ang="0">
                    <a:pos x="1" y="100"/>
                  </a:cxn>
                  <a:cxn ang="0">
                    <a:pos x="60" y="91"/>
                  </a:cxn>
                  <a:cxn ang="0">
                    <a:pos x="77" y="96"/>
                  </a:cxn>
                  <a:cxn ang="0">
                    <a:pos x="79" y="112"/>
                  </a:cxn>
                  <a:cxn ang="0">
                    <a:pos x="75" y="124"/>
                  </a:cxn>
                  <a:cxn ang="0">
                    <a:pos x="76" y="136"/>
                  </a:cxn>
                  <a:cxn ang="0">
                    <a:pos x="87" y="149"/>
                  </a:cxn>
                  <a:cxn ang="0">
                    <a:pos x="91" y="147"/>
                  </a:cxn>
                  <a:cxn ang="0">
                    <a:pos x="91" y="139"/>
                  </a:cxn>
                  <a:cxn ang="0">
                    <a:pos x="97" y="135"/>
                  </a:cxn>
                  <a:cxn ang="0">
                    <a:pos x="104" y="124"/>
                  </a:cxn>
                  <a:cxn ang="0">
                    <a:pos x="104" y="105"/>
                  </a:cxn>
                  <a:cxn ang="0">
                    <a:pos x="98" y="89"/>
                  </a:cxn>
                  <a:cxn ang="0">
                    <a:pos x="94" y="75"/>
                  </a:cxn>
                  <a:cxn ang="0">
                    <a:pos x="81" y="57"/>
                  </a:cxn>
                  <a:cxn ang="0">
                    <a:pos x="78" y="45"/>
                  </a:cxn>
                  <a:cxn ang="0">
                    <a:pos x="83" y="28"/>
                  </a:cxn>
                  <a:cxn ang="0">
                    <a:pos x="94" y="22"/>
                  </a:cxn>
                  <a:cxn ang="0">
                    <a:pos x="107" y="21"/>
                  </a:cxn>
                  <a:cxn ang="0">
                    <a:pos x="118" y="21"/>
                  </a:cxn>
                  <a:cxn ang="0">
                    <a:pos x="129" y="24"/>
                  </a:cxn>
                  <a:cxn ang="0">
                    <a:pos x="145" y="22"/>
                  </a:cxn>
                  <a:cxn ang="0">
                    <a:pos x="178" y="6"/>
                  </a:cxn>
                  <a:cxn ang="0">
                    <a:pos x="185" y="6"/>
                  </a:cxn>
                  <a:cxn ang="0">
                    <a:pos x="185" y="11"/>
                  </a:cxn>
                  <a:cxn ang="0">
                    <a:pos x="186" y="39"/>
                  </a:cxn>
                  <a:cxn ang="0">
                    <a:pos x="186" y="72"/>
                  </a:cxn>
                  <a:cxn ang="0">
                    <a:pos x="184" y="105"/>
                  </a:cxn>
                  <a:cxn ang="0">
                    <a:pos x="163" y="143"/>
                  </a:cxn>
                  <a:cxn ang="0">
                    <a:pos x="128" y="164"/>
                  </a:cxn>
                  <a:cxn ang="0">
                    <a:pos x="113" y="177"/>
                  </a:cxn>
                  <a:cxn ang="0">
                    <a:pos x="91" y="199"/>
                  </a:cxn>
                  <a:cxn ang="0">
                    <a:pos x="73" y="221"/>
                  </a:cxn>
                  <a:cxn ang="0">
                    <a:pos x="72" y="238"/>
                  </a:cxn>
                  <a:cxn ang="0">
                    <a:pos x="78" y="250"/>
                  </a:cxn>
                  <a:cxn ang="0">
                    <a:pos x="82" y="257"/>
                  </a:cxn>
                  <a:cxn ang="0">
                    <a:pos x="78" y="263"/>
                  </a:cxn>
                  <a:cxn ang="0">
                    <a:pos x="79" y="273"/>
                  </a:cxn>
                  <a:cxn ang="0">
                    <a:pos x="83" y="284"/>
                  </a:cxn>
                  <a:cxn ang="0">
                    <a:pos x="84" y="299"/>
                  </a:cxn>
                  <a:cxn ang="0">
                    <a:pos x="84" y="307"/>
                  </a:cxn>
                  <a:cxn ang="0">
                    <a:pos x="81" y="317"/>
                  </a:cxn>
                  <a:cxn ang="0">
                    <a:pos x="63" y="339"/>
                  </a:cxn>
                  <a:cxn ang="0">
                    <a:pos x="45" y="346"/>
                  </a:cxn>
                  <a:cxn ang="0">
                    <a:pos x="31" y="350"/>
                  </a:cxn>
                  <a:cxn ang="0">
                    <a:pos x="28" y="361"/>
                  </a:cxn>
                  <a:cxn ang="0">
                    <a:pos x="31" y="367"/>
                  </a:cxn>
                  <a:cxn ang="0">
                    <a:pos x="28" y="387"/>
                  </a:cxn>
                  <a:cxn ang="0">
                    <a:pos x="24" y="385"/>
                  </a:cxn>
                  <a:cxn ang="0">
                    <a:pos x="23" y="306"/>
                  </a:cxn>
                  <a:cxn ang="0">
                    <a:pos x="14" y="289"/>
                  </a:cxn>
                  <a:cxn ang="0">
                    <a:pos x="15" y="274"/>
                  </a:cxn>
                  <a:cxn ang="0">
                    <a:pos x="30" y="262"/>
                  </a:cxn>
                  <a:cxn ang="0">
                    <a:pos x="33" y="253"/>
                  </a:cxn>
                  <a:cxn ang="0">
                    <a:pos x="32" y="241"/>
                  </a:cxn>
                  <a:cxn ang="0">
                    <a:pos x="39" y="231"/>
                  </a:cxn>
                  <a:cxn ang="0">
                    <a:pos x="52" y="214"/>
                  </a:cxn>
                  <a:cxn ang="0">
                    <a:pos x="53" y="188"/>
                  </a:cxn>
                  <a:cxn ang="0">
                    <a:pos x="51" y="158"/>
                  </a:cxn>
                  <a:cxn ang="0">
                    <a:pos x="37" y="139"/>
                  </a:cxn>
                  <a:cxn ang="0">
                    <a:pos x="13" y="126"/>
                  </a:cxn>
                </a:cxnLst>
                <a:rect l="0" t="0" r="r" b="b"/>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7" name="Freeform 257"/>
              <p:cNvSpPr>
                <a:spLocks/>
              </p:cNvSpPr>
              <p:nvPr/>
            </p:nvSpPr>
            <p:spPr bwMode="auto">
              <a:xfrm>
                <a:off x="6361145" y="4871732"/>
                <a:ext cx="197064" cy="203241"/>
              </a:xfrm>
              <a:custGeom>
                <a:avLst/>
                <a:gdLst/>
                <a:ahLst/>
                <a:cxnLst>
                  <a:cxn ang="0">
                    <a:pos x="88" y="3"/>
                  </a:cxn>
                  <a:cxn ang="0">
                    <a:pos x="99" y="11"/>
                  </a:cxn>
                  <a:cxn ang="0">
                    <a:pos x="113" y="18"/>
                  </a:cxn>
                  <a:cxn ang="0">
                    <a:pos x="126" y="22"/>
                  </a:cxn>
                  <a:cxn ang="0">
                    <a:pos x="133" y="32"/>
                  </a:cxn>
                  <a:cxn ang="0">
                    <a:pos x="134" y="48"/>
                  </a:cxn>
                  <a:cxn ang="0">
                    <a:pos x="135" y="64"/>
                  </a:cxn>
                  <a:cxn ang="0">
                    <a:pos x="136" y="78"/>
                  </a:cxn>
                  <a:cxn ang="0">
                    <a:pos x="136" y="92"/>
                  </a:cxn>
                  <a:cxn ang="0">
                    <a:pos x="132" y="103"/>
                  </a:cxn>
                  <a:cxn ang="0">
                    <a:pos x="127" y="112"/>
                  </a:cxn>
                  <a:cxn ang="0">
                    <a:pos x="121" y="120"/>
                  </a:cxn>
                  <a:cxn ang="0">
                    <a:pos x="119" y="125"/>
                  </a:cxn>
                  <a:cxn ang="0">
                    <a:pos x="116" y="129"/>
                  </a:cxn>
                  <a:cxn ang="0">
                    <a:pos x="116" y="134"/>
                  </a:cxn>
                  <a:cxn ang="0">
                    <a:pos x="116" y="140"/>
                  </a:cxn>
                  <a:cxn ang="0">
                    <a:pos x="114" y="144"/>
                  </a:cxn>
                  <a:cxn ang="0">
                    <a:pos x="110" y="148"/>
                  </a:cxn>
                  <a:cxn ang="0">
                    <a:pos x="103" y="155"/>
                  </a:cxn>
                  <a:cxn ang="0">
                    <a:pos x="97" y="159"/>
                  </a:cxn>
                  <a:cxn ang="0">
                    <a:pos x="60" y="150"/>
                  </a:cxn>
                  <a:cxn ang="0">
                    <a:pos x="50" y="143"/>
                  </a:cxn>
                  <a:cxn ang="0">
                    <a:pos x="43" y="132"/>
                  </a:cxn>
                  <a:cxn ang="0">
                    <a:pos x="35" y="118"/>
                  </a:cxn>
                  <a:cxn ang="0">
                    <a:pos x="26" y="107"/>
                  </a:cxn>
                  <a:cxn ang="0">
                    <a:pos x="18" y="99"/>
                  </a:cxn>
                  <a:cxn ang="0">
                    <a:pos x="9" y="87"/>
                  </a:cxn>
                  <a:cxn ang="0">
                    <a:pos x="2" y="75"/>
                  </a:cxn>
                  <a:cxn ang="0">
                    <a:pos x="0" y="57"/>
                  </a:cxn>
                  <a:cxn ang="0">
                    <a:pos x="6" y="57"/>
                  </a:cxn>
                  <a:cxn ang="0">
                    <a:pos x="9" y="57"/>
                  </a:cxn>
                  <a:cxn ang="0">
                    <a:pos x="13" y="57"/>
                  </a:cxn>
                  <a:cxn ang="0">
                    <a:pos x="15" y="57"/>
                  </a:cxn>
                  <a:cxn ang="0">
                    <a:pos x="20" y="54"/>
                  </a:cxn>
                  <a:cxn ang="0">
                    <a:pos x="25" y="50"/>
                  </a:cxn>
                  <a:cxn ang="0">
                    <a:pos x="30" y="43"/>
                  </a:cxn>
                  <a:cxn ang="0">
                    <a:pos x="35" y="35"/>
                  </a:cxn>
                  <a:cxn ang="0">
                    <a:pos x="43" y="29"/>
                  </a:cxn>
                  <a:cxn ang="0">
                    <a:pos x="52" y="25"/>
                  </a:cxn>
                  <a:cxn ang="0">
                    <a:pos x="60" y="21"/>
                  </a:cxn>
                  <a:cxn ang="0">
                    <a:pos x="68" y="18"/>
                  </a:cxn>
                  <a:cxn ang="0">
                    <a:pos x="66" y="17"/>
                  </a:cxn>
                  <a:cxn ang="0">
                    <a:pos x="66" y="14"/>
                  </a:cxn>
                  <a:cxn ang="0">
                    <a:pos x="68" y="11"/>
                  </a:cxn>
                  <a:cxn ang="0">
                    <a:pos x="68" y="7"/>
                  </a:cxn>
                  <a:cxn ang="0">
                    <a:pos x="69" y="6"/>
                  </a:cxn>
                  <a:cxn ang="0">
                    <a:pos x="71" y="4"/>
                  </a:cxn>
                  <a:cxn ang="0">
                    <a:pos x="76" y="0"/>
                  </a:cxn>
                  <a:cxn ang="0">
                    <a:pos x="78" y="1"/>
                  </a:cxn>
                  <a:cxn ang="0">
                    <a:pos x="81" y="1"/>
                  </a:cxn>
                  <a:cxn ang="0">
                    <a:pos x="83" y="1"/>
                  </a:cxn>
                </a:cxnLst>
                <a:rect l="0" t="0" r="r" b="b"/>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8" name="Freeform 258"/>
              <p:cNvSpPr>
                <a:spLocks/>
              </p:cNvSpPr>
              <p:nvPr/>
            </p:nvSpPr>
            <p:spPr bwMode="auto">
              <a:xfrm>
                <a:off x="6006140" y="4916471"/>
                <a:ext cx="357903" cy="360466"/>
              </a:xfrm>
              <a:custGeom>
                <a:avLst/>
                <a:gdLst/>
                <a:ahLst/>
                <a:cxnLst>
                  <a:cxn ang="0">
                    <a:pos x="243" y="15"/>
                  </a:cxn>
                  <a:cxn ang="0">
                    <a:pos x="234" y="8"/>
                  </a:cxn>
                  <a:cxn ang="0">
                    <a:pos x="226" y="8"/>
                  </a:cxn>
                  <a:cxn ang="0">
                    <a:pos x="217" y="12"/>
                  </a:cxn>
                  <a:cxn ang="0">
                    <a:pos x="198" y="15"/>
                  </a:cxn>
                  <a:cxn ang="0">
                    <a:pos x="189" y="18"/>
                  </a:cxn>
                  <a:cxn ang="0">
                    <a:pos x="122" y="12"/>
                  </a:cxn>
                  <a:cxn ang="0">
                    <a:pos x="66" y="12"/>
                  </a:cxn>
                  <a:cxn ang="0">
                    <a:pos x="38" y="1"/>
                  </a:cxn>
                  <a:cxn ang="0">
                    <a:pos x="24" y="3"/>
                  </a:cxn>
                  <a:cxn ang="0">
                    <a:pos x="14" y="8"/>
                  </a:cxn>
                  <a:cxn ang="0">
                    <a:pos x="0" y="14"/>
                  </a:cxn>
                  <a:cxn ang="0">
                    <a:pos x="0" y="19"/>
                  </a:cxn>
                  <a:cxn ang="0">
                    <a:pos x="2" y="25"/>
                  </a:cxn>
                  <a:cxn ang="0">
                    <a:pos x="6" y="28"/>
                  </a:cxn>
                  <a:cxn ang="0">
                    <a:pos x="16" y="75"/>
                  </a:cxn>
                  <a:cxn ang="0">
                    <a:pos x="38" y="114"/>
                  </a:cxn>
                  <a:cxn ang="0">
                    <a:pos x="43" y="117"/>
                  </a:cxn>
                  <a:cxn ang="0">
                    <a:pos x="49" y="117"/>
                  </a:cxn>
                  <a:cxn ang="0">
                    <a:pos x="47" y="122"/>
                  </a:cxn>
                  <a:cxn ang="0">
                    <a:pos x="49" y="129"/>
                  </a:cxn>
                  <a:cxn ang="0">
                    <a:pos x="46" y="139"/>
                  </a:cxn>
                  <a:cxn ang="0">
                    <a:pos x="44" y="151"/>
                  </a:cxn>
                  <a:cxn ang="0">
                    <a:pos x="49" y="176"/>
                  </a:cxn>
                  <a:cxn ang="0">
                    <a:pos x="52" y="202"/>
                  </a:cxn>
                  <a:cxn ang="0">
                    <a:pos x="57" y="235"/>
                  </a:cxn>
                  <a:cxn ang="0">
                    <a:pos x="71" y="269"/>
                  </a:cxn>
                  <a:cxn ang="0">
                    <a:pos x="75" y="272"/>
                  </a:cxn>
                  <a:cxn ang="0">
                    <a:pos x="79" y="278"/>
                  </a:cxn>
                  <a:cxn ang="0">
                    <a:pos x="80" y="271"/>
                  </a:cxn>
                  <a:cxn ang="0">
                    <a:pos x="82" y="265"/>
                  </a:cxn>
                  <a:cxn ang="0">
                    <a:pos x="97" y="276"/>
                  </a:cxn>
                  <a:cxn ang="0">
                    <a:pos x="111" y="282"/>
                  </a:cxn>
                  <a:cxn ang="0">
                    <a:pos x="128" y="278"/>
                  </a:cxn>
                  <a:cxn ang="0">
                    <a:pos x="138" y="262"/>
                  </a:cxn>
                  <a:cxn ang="0">
                    <a:pos x="140" y="204"/>
                  </a:cxn>
                  <a:cxn ang="0">
                    <a:pos x="141" y="186"/>
                  </a:cxn>
                  <a:cxn ang="0">
                    <a:pos x="141" y="172"/>
                  </a:cxn>
                  <a:cxn ang="0">
                    <a:pos x="139" y="158"/>
                  </a:cxn>
                  <a:cxn ang="0">
                    <a:pos x="141" y="142"/>
                  </a:cxn>
                  <a:cxn ang="0">
                    <a:pos x="151" y="128"/>
                  </a:cxn>
                  <a:cxn ang="0">
                    <a:pos x="160" y="105"/>
                  </a:cxn>
                  <a:cxn ang="0">
                    <a:pos x="165" y="73"/>
                  </a:cxn>
                  <a:cxn ang="0">
                    <a:pos x="166" y="51"/>
                  </a:cxn>
                  <a:cxn ang="0">
                    <a:pos x="161" y="43"/>
                  </a:cxn>
                  <a:cxn ang="0">
                    <a:pos x="163" y="33"/>
                  </a:cxn>
                  <a:cxn ang="0">
                    <a:pos x="178" y="31"/>
                  </a:cxn>
                  <a:cxn ang="0">
                    <a:pos x="202" y="26"/>
                  </a:cxn>
                  <a:cxn ang="0">
                    <a:pos x="229" y="24"/>
                  </a:cxn>
                </a:cxnLst>
                <a:rect l="0" t="0" r="r" b="b"/>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9" name="Freeform 259"/>
              <p:cNvSpPr>
                <a:spLocks/>
              </p:cNvSpPr>
              <p:nvPr/>
            </p:nvSpPr>
            <p:spPr bwMode="auto">
              <a:xfrm>
                <a:off x="6206102" y="4944592"/>
                <a:ext cx="247779" cy="274823"/>
              </a:xfrm>
              <a:custGeom>
                <a:avLst/>
                <a:gdLst/>
                <a:ahLst/>
                <a:cxnLst>
                  <a:cxn ang="0">
                    <a:pos x="6" y="167"/>
                  </a:cxn>
                  <a:cxn ang="0">
                    <a:pos x="9" y="168"/>
                  </a:cxn>
                  <a:cxn ang="0">
                    <a:pos x="12" y="169"/>
                  </a:cxn>
                  <a:cxn ang="0">
                    <a:pos x="14" y="171"/>
                  </a:cxn>
                  <a:cxn ang="0">
                    <a:pos x="15" y="175"/>
                  </a:cxn>
                  <a:cxn ang="0">
                    <a:pos x="15" y="183"/>
                  </a:cxn>
                  <a:cxn ang="0">
                    <a:pos x="15" y="190"/>
                  </a:cxn>
                  <a:cxn ang="0">
                    <a:pos x="15" y="197"/>
                  </a:cxn>
                  <a:cxn ang="0">
                    <a:pos x="15" y="204"/>
                  </a:cxn>
                  <a:cxn ang="0">
                    <a:pos x="18" y="211"/>
                  </a:cxn>
                  <a:cxn ang="0">
                    <a:pos x="21" y="214"/>
                  </a:cxn>
                  <a:cxn ang="0">
                    <a:pos x="27" y="215"/>
                  </a:cxn>
                  <a:cxn ang="0">
                    <a:pos x="33" y="215"/>
                  </a:cxn>
                  <a:cxn ang="0">
                    <a:pos x="38" y="211"/>
                  </a:cxn>
                  <a:cxn ang="0">
                    <a:pos x="44" y="203"/>
                  </a:cxn>
                  <a:cxn ang="0">
                    <a:pos x="50" y="187"/>
                  </a:cxn>
                  <a:cxn ang="0">
                    <a:pos x="56" y="179"/>
                  </a:cxn>
                  <a:cxn ang="0">
                    <a:pos x="60" y="176"/>
                  </a:cxn>
                  <a:cxn ang="0">
                    <a:pos x="67" y="176"/>
                  </a:cxn>
                  <a:cxn ang="0">
                    <a:pos x="73" y="179"/>
                  </a:cxn>
                  <a:cxn ang="0">
                    <a:pos x="79" y="182"/>
                  </a:cxn>
                  <a:cxn ang="0">
                    <a:pos x="85" y="185"/>
                  </a:cxn>
                  <a:cxn ang="0">
                    <a:pos x="95" y="185"/>
                  </a:cxn>
                  <a:cxn ang="0">
                    <a:pos x="102" y="181"/>
                  </a:cxn>
                  <a:cxn ang="0">
                    <a:pos x="106" y="172"/>
                  </a:cxn>
                  <a:cxn ang="0">
                    <a:pos x="109" y="160"/>
                  </a:cxn>
                  <a:cxn ang="0">
                    <a:pos x="116" y="147"/>
                  </a:cxn>
                  <a:cxn ang="0">
                    <a:pos x="130" y="132"/>
                  </a:cxn>
                  <a:cxn ang="0">
                    <a:pos x="148" y="117"/>
                  </a:cxn>
                  <a:cxn ang="0">
                    <a:pos x="165" y="104"/>
                  </a:cxn>
                  <a:cxn ang="0">
                    <a:pos x="168" y="92"/>
                  </a:cxn>
                  <a:cxn ang="0">
                    <a:pos x="158" y="85"/>
                  </a:cxn>
                  <a:cxn ang="0">
                    <a:pos x="151" y="74"/>
                  </a:cxn>
                  <a:cxn ang="0">
                    <a:pos x="143" y="61"/>
                  </a:cxn>
                  <a:cxn ang="0">
                    <a:pos x="135" y="49"/>
                  </a:cxn>
                  <a:cxn ang="0">
                    <a:pos x="126" y="41"/>
                  </a:cxn>
                  <a:cxn ang="0">
                    <a:pos x="117" y="31"/>
                  </a:cxn>
                  <a:cxn ang="0">
                    <a:pos x="110" y="17"/>
                  </a:cxn>
                  <a:cxn ang="0">
                    <a:pos x="108" y="0"/>
                  </a:cxn>
                  <a:cxn ang="0">
                    <a:pos x="92" y="2"/>
                  </a:cxn>
                  <a:cxn ang="0">
                    <a:pos x="77" y="2"/>
                  </a:cxn>
                  <a:cxn ang="0">
                    <a:pos x="63" y="4"/>
                  </a:cxn>
                  <a:cxn ang="0">
                    <a:pos x="48" y="9"/>
                  </a:cxn>
                  <a:cxn ang="0">
                    <a:pos x="39" y="9"/>
                  </a:cxn>
                  <a:cxn ang="0">
                    <a:pos x="31" y="10"/>
                  </a:cxn>
                  <a:cxn ang="0">
                    <a:pos x="24" y="11"/>
                  </a:cxn>
                  <a:cxn ang="0">
                    <a:pos x="21" y="15"/>
                  </a:cxn>
                  <a:cxn ang="0">
                    <a:pos x="22" y="21"/>
                  </a:cxn>
                  <a:cxn ang="0">
                    <a:pos x="25" y="25"/>
                  </a:cxn>
                  <a:cxn ang="0">
                    <a:pos x="27" y="29"/>
                  </a:cxn>
                  <a:cxn ang="0">
                    <a:pos x="28" y="34"/>
                  </a:cxn>
                  <a:cxn ang="0">
                    <a:pos x="26" y="50"/>
                  </a:cxn>
                  <a:cxn ang="0">
                    <a:pos x="24" y="67"/>
                  </a:cxn>
                  <a:cxn ang="0">
                    <a:pos x="21" y="83"/>
                  </a:cxn>
                  <a:cxn ang="0">
                    <a:pos x="19" y="101"/>
                  </a:cxn>
                  <a:cxn ang="0">
                    <a:pos x="12" y="106"/>
                  </a:cxn>
                  <a:cxn ang="0">
                    <a:pos x="6" y="113"/>
                  </a:cxn>
                  <a:cxn ang="0">
                    <a:pos x="2" y="120"/>
                  </a:cxn>
                  <a:cxn ang="0">
                    <a:pos x="0" y="127"/>
                  </a:cxn>
                  <a:cxn ang="0">
                    <a:pos x="1" y="136"/>
                  </a:cxn>
                  <a:cxn ang="0">
                    <a:pos x="2" y="145"/>
                  </a:cxn>
                  <a:cxn ang="0">
                    <a:pos x="3" y="152"/>
                  </a:cxn>
                  <a:cxn ang="0">
                    <a:pos x="0" y="159"/>
                  </a:cxn>
                </a:cxnLst>
                <a:rect l="0" t="0" r="r" b="b"/>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0" name="Freeform 260"/>
              <p:cNvSpPr>
                <a:spLocks/>
              </p:cNvSpPr>
              <p:nvPr/>
            </p:nvSpPr>
            <p:spPr bwMode="auto">
              <a:xfrm>
                <a:off x="6794396" y="4759247"/>
                <a:ext cx="201411" cy="416708"/>
              </a:xfrm>
              <a:custGeom>
                <a:avLst/>
                <a:gdLst/>
                <a:ahLst/>
                <a:cxnLst>
                  <a:cxn ang="0">
                    <a:pos x="33" y="103"/>
                  </a:cxn>
                  <a:cxn ang="0">
                    <a:pos x="42" y="97"/>
                  </a:cxn>
                  <a:cxn ang="0">
                    <a:pos x="51" y="95"/>
                  </a:cxn>
                  <a:cxn ang="0">
                    <a:pos x="58" y="90"/>
                  </a:cxn>
                  <a:cxn ang="0">
                    <a:pos x="66" y="85"/>
                  </a:cxn>
                  <a:cxn ang="0">
                    <a:pos x="71" y="80"/>
                  </a:cxn>
                  <a:cxn ang="0">
                    <a:pos x="71" y="74"/>
                  </a:cxn>
                  <a:cxn ang="0">
                    <a:pos x="72" y="71"/>
                  </a:cxn>
                  <a:cxn ang="0">
                    <a:pos x="76" y="71"/>
                  </a:cxn>
                  <a:cxn ang="0">
                    <a:pos x="80" y="71"/>
                  </a:cxn>
                  <a:cxn ang="0">
                    <a:pos x="91" y="66"/>
                  </a:cxn>
                  <a:cxn ang="0">
                    <a:pos x="105" y="42"/>
                  </a:cxn>
                  <a:cxn ang="0">
                    <a:pos x="115" y="9"/>
                  </a:cxn>
                  <a:cxn ang="0">
                    <a:pos x="121" y="11"/>
                  </a:cxn>
                  <a:cxn ang="0">
                    <a:pos x="130" y="23"/>
                  </a:cxn>
                  <a:cxn ang="0">
                    <a:pos x="139" y="31"/>
                  </a:cxn>
                  <a:cxn ang="0">
                    <a:pos x="136" y="45"/>
                  </a:cxn>
                  <a:cxn ang="0">
                    <a:pos x="137" y="60"/>
                  </a:cxn>
                  <a:cxn ang="0">
                    <a:pos x="139" y="78"/>
                  </a:cxn>
                  <a:cxn ang="0">
                    <a:pos x="133" y="92"/>
                  </a:cxn>
                  <a:cxn ang="0">
                    <a:pos x="127" y="104"/>
                  </a:cxn>
                  <a:cxn ang="0">
                    <a:pos x="126" y="113"/>
                  </a:cxn>
                  <a:cxn ang="0">
                    <a:pos x="122" y="120"/>
                  </a:cxn>
                  <a:cxn ang="0">
                    <a:pos x="117" y="124"/>
                  </a:cxn>
                  <a:cxn ang="0">
                    <a:pos x="111" y="150"/>
                  </a:cxn>
                  <a:cxn ang="0">
                    <a:pos x="101" y="174"/>
                  </a:cxn>
                  <a:cxn ang="0">
                    <a:pos x="96" y="198"/>
                  </a:cxn>
                  <a:cxn ang="0">
                    <a:pos x="89" y="228"/>
                  </a:cxn>
                  <a:cxn ang="0">
                    <a:pos x="78" y="253"/>
                  </a:cxn>
                  <a:cxn ang="0">
                    <a:pos x="71" y="257"/>
                  </a:cxn>
                  <a:cxn ang="0">
                    <a:pos x="66" y="298"/>
                  </a:cxn>
                  <a:cxn ang="0">
                    <a:pos x="48" y="321"/>
                  </a:cxn>
                  <a:cxn ang="0">
                    <a:pos x="27" y="326"/>
                  </a:cxn>
                  <a:cxn ang="0">
                    <a:pos x="24" y="323"/>
                  </a:cxn>
                  <a:cxn ang="0">
                    <a:pos x="21" y="320"/>
                  </a:cxn>
                  <a:cxn ang="0">
                    <a:pos x="10" y="314"/>
                  </a:cxn>
                  <a:cxn ang="0">
                    <a:pos x="2" y="298"/>
                  </a:cxn>
                  <a:cxn ang="0">
                    <a:pos x="0" y="275"/>
                  </a:cxn>
                  <a:cxn ang="0">
                    <a:pos x="1" y="270"/>
                  </a:cxn>
                  <a:cxn ang="0">
                    <a:pos x="3" y="267"/>
                  </a:cxn>
                  <a:cxn ang="0">
                    <a:pos x="3" y="263"/>
                  </a:cxn>
                  <a:cxn ang="0">
                    <a:pos x="1" y="260"/>
                  </a:cxn>
                  <a:cxn ang="0">
                    <a:pos x="0" y="256"/>
                  </a:cxn>
                  <a:cxn ang="0">
                    <a:pos x="1" y="245"/>
                  </a:cxn>
                  <a:cxn ang="0">
                    <a:pos x="2" y="237"/>
                  </a:cxn>
                  <a:cxn ang="0">
                    <a:pos x="6" y="228"/>
                  </a:cxn>
                  <a:cxn ang="0">
                    <a:pos x="19" y="210"/>
                  </a:cxn>
                  <a:cxn ang="0">
                    <a:pos x="25" y="188"/>
                  </a:cxn>
                  <a:cxn ang="0">
                    <a:pos x="24" y="170"/>
                  </a:cxn>
                  <a:cxn ang="0">
                    <a:pos x="19" y="156"/>
                  </a:cxn>
                  <a:cxn ang="0">
                    <a:pos x="15" y="142"/>
                  </a:cxn>
                </a:cxnLst>
                <a:rect l="0" t="0" r="r" b="b"/>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1" name="Freeform 261"/>
              <p:cNvSpPr>
                <a:spLocks/>
              </p:cNvSpPr>
              <p:nvPr/>
            </p:nvSpPr>
            <p:spPr bwMode="auto">
              <a:xfrm>
                <a:off x="6462575" y="4474198"/>
                <a:ext cx="37674" cy="65191"/>
              </a:xfrm>
              <a:custGeom>
                <a:avLst/>
                <a:gdLst/>
                <a:ahLst/>
                <a:cxnLst>
                  <a:cxn ang="0">
                    <a:pos x="26" y="2"/>
                  </a:cxn>
                  <a:cxn ang="0">
                    <a:pos x="26" y="41"/>
                  </a:cxn>
                  <a:cxn ang="0">
                    <a:pos x="24" y="43"/>
                  </a:cxn>
                  <a:cxn ang="0">
                    <a:pos x="21" y="45"/>
                  </a:cxn>
                  <a:cxn ang="0">
                    <a:pos x="18" y="45"/>
                  </a:cxn>
                  <a:cxn ang="0">
                    <a:pos x="14" y="47"/>
                  </a:cxn>
                  <a:cxn ang="0">
                    <a:pos x="12" y="47"/>
                  </a:cxn>
                  <a:cxn ang="0">
                    <a:pos x="8" y="48"/>
                  </a:cxn>
                  <a:cxn ang="0">
                    <a:pos x="4" y="50"/>
                  </a:cxn>
                  <a:cxn ang="0">
                    <a:pos x="0" y="51"/>
                  </a:cxn>
                  <a:cxn ang="0">
                    <a:pos x="3" y="17"/>
                  </a:cxn>
                  <a:cxn ang="0">
                    <a:pos x="5" y="15"/>
                  </a:cxn>
                  <a:cxn ang="0">
                    <a:pos x="7" y="11"/>
                  </a:cxn>
                  <a:cxn ang="0">
                    <a:pos x="10" y="9"/>
                  </a:cxn>
                  <a:cxn ang="0">
                    <a:pos x="13" y="4"/>
                  </a:cxn>
                  <a:cxn ang="0">
                    <a:pos x="15" y="3"/>
                  </a:cxn>
                  <a:cxn ang="0">
                    <a:pos x="20" y="0"/>
                  </a:cxn>
                  <a:cxn ang="0">
                    <a:pos x="22" y="0"/>
                  </a:cxn>
                  <a:cxn ang="0">
                    <a:pos x="26" y="2"/>
                  </a:cxn>
                </a:cxnLst>
                <a:rect l="0" t="0" r="r" b="b"/>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2" name="Freeform 262"/>
              <p:cNvSpPr>
                <a:spLocks/>
              </p:cNvSpPr>
              <p:nvPr/>
            </p:nvSpPr>
            <p:spPr bwMode="auto">
              <a:xfrm>
                <a:off x="6450983" y="4433294"/>
                <a:ext cx="56511" cy="63912"/>
              </a:xfrm>
              <a:custGeom>
                <a:avLst/>
                <a:gdLst/>
                <a:ahLst/>
                <a:cxnLst>
                  <a:cxn ang="0">
                    <a:pos x="36" y="0"/>
                  </a:cxn>
                  <a:cxn ang="0">
                    <a:pos x="36" y="4"/>
                  </a:cxn>
                  <a:cxn ang="0">
                    <a:pos x="36" y="9"/>
                  </a:cxn>
                  <a:cxn ang="0">
                    <a:pos x="38" y="14"/>
                  </a:cxn>
                  <a:cxn ang="0">
                    <a:pos x="38" y="18"/>
                  </a:cxn>
                  <a:cxn ang="0">
                    <a:pos x="39" y="22"/>
                  </a:cxn>
                  <a:cxn ang="0">
                    <a:pos x="39" y="25"/>
                  </a:cxn>
                  <a:cxn ang="0">
                    <a:pos x="39" y="29"/>
                  </a:cxn>
                  <a:cxn ang="0">
                    <a:pos x="39" y="32"/>
                  </a:cxn>
                  <a:cxn ang="0">
                    <a:pos x="35" y="31"/>
                  </a:cxn>
                  <a:cxn ang="0">
                    <a:pos x="32" y="32"/>
                  </a:cxn>
                  <a:cxn ang="0">
                    <a:pos x="26" y="33"/>
                  </a:cxn>
                  <a:cxn ang="0">
                    <a:pos x="22" y="38"/>
                  </a:cxn>
                  <a:cxn ang="0">
                    <a:pos x="19" y="41"/>
                  </a:cxn>
                  <a:cxn ang="0">
                    <a:pos x="15" y="44"/>
                  </a:cxn>
                  <a:cxn ang="0">
                    <a:pos x="12" y="48"/>
                  </a:cxn>
                  <a:cxn ang="0">
                    <a:pos x="8" y="50"/>
                  </a:cxn>
                  <a:cxn ang="0">
                    <a:pos x="7" y="48"/>
                  </a:cxn>
                  <a:cxn ang="0">
                    <a:pos x="6" y="47"/>
                  </a:cxn>
                  <a:cxn ang="0">
                    <a:pos x="5" y="44"/>
                  </a:cxn>
                  <a:cxn ang="0">
                    <a:pos x="2" y="41"/>
                  </a:cxn>
                  <a:cxn ang="0">
                    <a:pos x="1" y="38"/>
                  </a:cxn>
                  <a:cxn ang="0">
                    <a:pos x="0" y="36"/>
                  </a:cxn>
                  <a:cxn ang="0">
                    <a:pos x="0" y="35"/>
                  </a:cxn>
                  <a:cxn ang="0">
                    <a:pos x="1" y="31"/>
                  </a:cxn>
                  <a:cxn ang="0">
                    <a:pos x="2" y="28"/>
                  </a:cxn>
                  <a:cxn ang="0">
                    <a:pos x="6" y="24"/>
                  </a:cxn>
                  <a:cxn ang="0">
                    <a:pos x="8" y="19"/>
                  </a:cxn>
                  <a:cxn ang="0">
                    <a:pos x="13" y="17"/>
                  </a:cxn>
                  <a:cxn ang="0">
                    <a:pos x="15" y="14"/>
                  </a:cxn>
                  <a:cxn ang="0">
                    <a:pos x="18" y="10"/>
                  </a:cxn>
                  <a:cxn ang="0">
                    <a:pos x="18" y="9"/>
                  </a:cxn>
                  <a:cxn ang="0">
                    <a:pos x="19" y="9"/>
                  </a:cxn>
                  <a:cxn ang="0">
                    <a:pos x="20" y="9"/>
                  </a:cxn>
                  <a:cxn ang="0">
                    <a:pos x="21" y="9"/>
                  </a:cxn>
                  <a:cxn ang="0">
                    <a:pos x="22" y="9"/>
                  </a:cxn>
                  <a:cxn ang="0">
                    <a:pos x="23" y="9"/>
                  </a:cxn>
                  <a:cxn ang="0">
                    <a:pos x="25" y="9"/>
                  </a:cxn>
                  <a:cxn ang="0">
                    <a:pos x="26" y="9"/>
                  </a:cxn>
                  <a:cxn ang="0">
                    <a:pos x="27" y="9"/>
                  </a:cxn>
                  <a:cxn ang="0">
                    <a:pos x="28" y="7"/>
                  </a:cxn>
                  <a:cxn ang="0">
                    <a:pos x="32" y="7"/>
                  </a:cxn>
                  <a:cxn ang="0">
                    <a:pos x="33" y="6"/>
                  </a:cxn>
                  <a:cxn ang="0">
                    <a:pos x="34" y="4"/>
                  </a:cxn>
                  <a:cxn ang="0">
                    <a:pos x="35" y="3"/>
                  </a:cxn>
                  <a:cxn ang="0">
                    <a:pos x="36" y="2"/>
                  </a:cxn>
                  <a:cxn ang="0">
                    <a:pos x="36" y="0"/>
                  </a:cxn>
                </a:cxnLst>
                <a:rect l="0" t="0" r="r" b="b"/>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3" name="Freeform 263"/>
              <p:cNvSpPr>
                <a:spLocks/>
              </p:cNvSpPr>
              <p:nvPr/>
            </p:nvSpPr>
            <p:spPr bwMode="auto">
              <a:xfrm>
                <a:off x="5578685" y="3961621"/>
                <a:ext cx="181125" cy="159781"/>
              </a:xfrm>
              <a:custGeom>
                <a:avLst/>
                <a:gdLst/>
                <a:ahLst/>
                <a:cxnLst>
                  <a:cxn ang="0">
                    <a:pos x="2" y="104"/>
                  </a:cxn>
                  <a:cxn ang="0">
                    <a:pos x="4" y="93"/>
                  </a:cxn>
                  <a:cxn ang="0">
                    <a:pos x="4" y="85"/>
                  </a:cxn>
                  <a:cxn ang="0">
                    <a:pos x="6" y="75"/>
                  </a:cxn>
                  <a:cxn ang="0">
                    <a:pos x="8" y="66"/>
                  </a:cxn>
                  <a:cxn ang="0">
                    <a:pos x="15" y="61"/>
                  </a:cxn>
                  <a:cxn ang="0">
                    <a:pos x="22" y="55"/>
                  </a:cxn>
                  <a:cxn ang="0">
                    <a:pos x="29" y="53"/>
                  </a:cxn>
                  <a:cxn ang="0">
                    <a:pos x="35" y="47"/>
                  </a:cxn>
                  <a:cxn ang="0">
                    <a:pos x="39" y="39"/>
                  </a:cxn>
                  <a:cxn ang="0">
                    <a:pos x="42" y="28"/>
                  </a:cxn>
                  <a:cxn ang="0">
                    <a:pos x="47" y="21"/>
                  </a:cxn>
                  <a:cxn ang="0">
                    <a:pos x="56" y="19"/>
                  </a:cxn>
                  <a:cxn ang="0">
                    <a:pos x="66" y="14"/>
                  </a:cxn>
                  <a:cxn ang="0">
                    <a:pos x="77" y="6"/>
                  </a:cxn>
                  <a:cxn ang="0">
                    <a:pos x="91" y="0"/>
                  </a:cxn>
                  <a:cxn ang="0">
                    <a:pos x="103" y="10"/>
                  </a:cxn>
                  <a:cxn ang="0">
                    <a:pos x="106" y="22"/>
                  </a:cxn>
                  <a:cxn ang="0">
                    <a:pos x="113" y="29"/>
                  </a:cxn>
                  <a:cxn ang="0">
                    <a:pos x="119" y="37"/>
                  </a:cxn>
                  <a:cxn ang="0">
                    <a:pos x="122" y="47"/>
                  </a:cxn>
                  <a:cxn ang="0">
                    <a:pos x="123" y="57"/>
                  </a:cxn>
                  <a:cxn ang="0">
                    <a:pos x="123" y="68"/>
                  </a:cxn>
                  <a:cxn ang="0">
                    <a:pos x="124" y="78"/>
                  </a:cxn>
                  <a:cxn ang="0">
                    <a:pos x="123" y="86"/>
                  </a:cxn>
                  <a:cxn ang="0">
                    <a:pos x="121" y="87"/>
                  </a:cxn>
                  <a:cxn ang="0">
                    <a:pos x="118" y="90"/>
                  </a:cxn>
                  <a:cxn ang="0">
                    <a:pos x="116" y="92"/>
                  </a:cxn>
                  <a:cxn ang="0">
                    <a:pos x="112" y="93"/>
                  </a:cxn>
                  <a:cxn ang="0">
                    <a:pos x="107" y="90"/>
                  </a:cxn>
                  <a:cxn ang="0">
                    <a:pos x="103" y="89"/>
                  </a:cxn>
                  <a:cxn ang="0">
                    <a:pos x="98" y="89"/>
                  </a:cxn>
                  <a:cxn ang="0">
                    <a:pos x="47" y="93"/>
                  </a:cxn>
                  <a:cxn ang="0">
                    <a:pos x="47" y="102"/>
                  </a:cxn>
                  <a:cxn ang="0">
                    <a:pos x="47" y="109"/>
                  </a:cxn>
                  <a:cxn ang="0">
                    <a:pos x="47" y="116"/>
                  </a:cxn>
                  <a:cxn ang="0">
                    <a:pos x="47" y="125"/>
                  </a:cxn>
                  <a:cxn ang="0">
                    <a:pos x="43" y="123"/>
                  </a:cxn>
                  <a:cxn ang="0">
                    <a:pos x="39" y="120"/>
                  </a:cxn>
                  <a:cxn ang="0">
                    <a:pos x="35" y="118"/>
                  </a:cxn>
                  <a:cxn ang="0">
                    <a:pos x="29" y="116"/>
                  </a:cxn>
                  <a:cxn ang="0">
                    <a:pos x="28" y="119"/>
                  </a:cxn>
                  <a:cxn ang="0">
                    <a:pos x="27" y="122"/>
                  </a:cxn>
                  <a:cxn ang="0">
                    <a:pos x="25" y="123"/>
                  </a:cxn>
                  <a:cxn ang="0">
                    <a:pos x="21" y="123"/>
                  </a:cxn>
                  <a:cxn ang="0">
                    <a:pos x="16" y="120"/>
                  </a:cxn>
                  <a:cxn ang="0">
                    <a:pos x="11" y="118"/>
                  </a:cxn>
                  <a:cxn ang="0">
                    <a:pos x="4" y="115"/>
                  </a:cxn>
                  <a:cxn ang="0">
                    <a:pos x="0" y="109"/>
                  </a:cxn>
                </a:cxnLst>
                <a:rect l="0" t="0" r="r" b="b"/>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4" name="Freeform 264"/>
              <p:cNvSpPr>
                <a:spLocks/>
              </p:cNvSpPr>
              <p:nvPr/>
            </p:nvSpPr>
            <p:spPr bwMode="auto">
              <a:xfrm>
                <a:off x="5265701" y="3910491"/>
                <a:ext cx="166635" cy="134216"/>
              </a:xfrm>
              <a:custGeom>
                <a:avLst/>
                <a:gdLst/>
                <a:ahLst/>
                <a:cxnLst>
                  <a:cxn ang="0">
                    <a:pos x="59" y="96"/>
                  </a:cxn>
                  <a:cxn ang="0">
                    <a:pos x="39" y="96"/>
                  </a:cxn>
                  <a:cxn ang="0">
                    <a:pos x="22" y="102"/>
                  </a:cxn>
                  <a:cxn ang="0">
                    <a:pos x="7" y="103"/>
                  </a:cxn>
                  <a:cxn ang="0">
                    <a:pos x="8" y="96"/>
                  </a:cxn>
                  <a:cxn ang="0">
                    <a:pos x="11" y="89"/>
                  </a:cxn>
                  <a:cxn ang="0">
                    <a:pos x="25" y="88"/>
                  </a:cxn>
                  <a:cxn ang="0">
                    <a:pos x="38" y="85"/>
                  </a:cxn>
                  <a:cxn ang="0">
                    <a:pos x="51" y="84"/>
                  </a:cxn>
                  <a:cxn ang="0">
                    <a:pos x="59" y="85"/>
                  </a:cxn>
                  <a:cxn ang="0">
                    <a:pos x="67" y="85"/>
                  </a:cxn>
                  <a:cxn ang="0">
                    <a:pos x="68" y="77"/>
                  </a:cxn>
                  <a:cxn ang="0">
                    <a:pos x="61" y="74"/>
                  </a:cxn>
                  <a:cxn ang="0">
                    <a:pos x="50" y="73"/>
                  </a:cxn>
                  <a:cxn ang="0">
                    <a:pos x="36" y="73"/>
                  </a:cxn>
                  <a:cxn ang="0">
                    <a:pos x="20" y="74"/>
                  </a:cxn>
                  <a:cxn ang="0">
                    <a:pos x="11" y="76"/>
                  </a:cxn>
                  <a:cxn ang="0">
                    <a:pos x="12" y="70"/>
                  </a:cxn>
                  <a:cxn ang="0">
                    <a:pos x="14" y="66"/>
                  </a:cxn>
                  <a:cxn ang="0">
                    <a:pos x="12" y="63"/>
                  </a:cxn>
                  <a:cxn ang="0">
                    <a:pos x="7" y="62"/>
                  </a:cxn>
                  <a:cxn ang="0">
                    <a:pos x="4" y="59"/>
                  </a:cxn>
                  <a:cxn ang="0">
                    <a:pos x="1" y="55"/>
                  </a:cxn>
                  <a:cxn ang="0">
                    <a:pos x="0" y="52"/>
                  </a:cxn>
                  <a:cxn ang="0">
                    <a:pos x="1" y="44"/>
                  </a:cxn>
                  <a:cxn ang="0">
                    <a:pos x="8" y="31"/>
                  </a:cxn>
                  <a:cxn ang="0">
                    <a:pos x="14" y="18"/>
                  </a:cxn>
                  <a:cxn ang="0">
                    <a:pos x="17" y="16"/>
                  </a:cxn>
                  <a:cxn ang="0">
                    <a:pos x="17" y="12"/>
                  </a:cxn>
                  <a:cxn ang="0">
                    <a:pos x="31" y="8"/>
                  </a:cxn>
                  <a:cxn ang="0">
                    <a:pos x="49" y="2"/>
                  </a:cxn>
                  <a:cxn ang="0">
                    <a:pos x="57" y="2"/>
                  </a:cxn>
                  <a:cxn ang="0">
                    <a:pos x="64" y="8"/>
                  </a:cxn>
                  <a:cxn ang="0">
                    <a:pos x="73" y="9"/>
                  </a:cxn>
                  <a:cxn ang="0">
                    <a:pos x="78" y="25"/>
                  </a:cxn>
                  <a:cxn ang="0">
                    <a:pos x="88" y="40"/>
                  </a:cxn>
                  <a:cxn ang="0">
                    <a:pos x="97" y="48"/>
                  </a:cxn>
                  <a:cxn ang="0">
                    <a:pos x="113" y="94"/>
                  </a:cxn>
                  <a:cxn ang="0">
                    <a:pos x="113" y="99"/>
                  </a:cxn>
                  <a:cxn ang="0">
                    <a:pos x="115" y="103"/>
                  </a:cxn>
                  <a:cxn ang="0">
                    <a:pos x="112" y="103"/>
                  </a:cxn>
                  <a:cxn ang="0">
                    <a:pos x="95" y="99"/>
                  </a:cxn>
                  <a:cxn ang="0">
                    <a:pos x="69" y="99"/>
                  </a:cxn>
                </a:cxnLst>
                <a:rect l="0" t="0" r="r" b="b"/>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5" name="Freeform 265"/>
              <p:cNvSpPr>
                <a:spLocks/>
              </p:cNvSpPr>
              <p:nvPr/>
            </p:nvSpPr>
            <p:spPr bwMode="auto">
              <a:xfrm>
                <a:off x="5285987" y="4033202"/>
                <a:ext cx="84042" cy="58799"/>
              </a:xfrm>
              <a:custGeom>
                <a:avLst/>
                <a:gdLst/>
                <a:ahLst/>
                <a:cxnLst>
                  <a:cxn ang="0">
                    <a:pos x="58" y="4"/>
                  </a:cxn>
                  <a:cxn ang="0">
                    <a:pos x="56" y="9"/>
                  </a:cxn>
                  <a:cxn ang="0">
                    <a:pos x="52" y="16"/>
                  </a:cxn>
                  <a:cxn ang="0">
                    <a:pos x="49" y="22"/>
                  </a:cxn>
                  <a:cxn ang="0">
                    <a:pos x="45" y="27"/>
                  </a:cxn>
                  <a:cxn ang="0">
                    <a:pos x="41" y="31"/>
                  </a:cxn>
                  <a:cxn ang="0">
                    <a:pos x="37" y="38"/>
                  </a:cxn>
                  <a:cxn ang="0">
                    <a:pos x="32" y="42"/>
                  </a:cxn>
                  <a:cxn ang="0">
                    <a:pos x="28" y="46"/>
                  </a:cxn>
                  <a:cxn ang="0">
                    <a:pos x="26" y="44"/>
                  </a:cxn>
                  <a:cxn ang="0">
                    <a:pos x="25" y="41"/>
                  </a:cxn>
                  <a:cxn ang="0">
                    <a:pos x="24" y="38"/>
                  </a:cxn>
                  <a:cxn ang="0">
                    <a:pos x="23" y="35"/>
                  </a:cxn>
                  <a:cxn ang="0">
                    <a:pos x="23" y="31"/>
                  </a:cxn>
                  <a:cxn ang="0">
                    <a:pos x="22" y="29"/>
                  </a:cxn>
                  <a:cxn ang="0">
                    <a:pos x="20" y="27"/>
                  </a:cxn>
                  <a:cxn ang="0">
                    <a:pos x="19" y="24"/>
                  </a:cxn>
                  <a:cxn ang="0">
                    <a:pos x="13" y="19"/>
                  </a:cxn>
                  <a:cxn ang="0">
                    <a:pos x="10" y="16"/>
                  </a:cxn>
                  <a:cxn ang="0">
                    <a:pos x="8" y="13"/>
                  </a:cxn>
                  <a:cxn ang="0">
                    <a:pos x="6" y="13"/>
                  </a:cxn>
                  <a:cxn ang="0">
                    <a:pos x="6" y="12"/>
                  </a:cxn>
                  <a:cxn ang="0">
                    <a:pos x="5" y="12"/>
                  </a:cxn>
                  <a:cxn ang="0">
                    <a:pos x="3" y="9"/>
                  </a:cxn>
                  <a:cxn ang="0">
                    <a:pos x="0" y="9"/>
                  </a:cxn>
                  <a:cxn ang="0">
                    <a:pos x="8" y="7"/>
                  </a:cxn>
                  <a:cxn ang="0">
                    <a:pos x="11" y="4"/>
                  </a:cxn>
                  <a:cxn ang="0">
                    <a:pos x="17" y="3"/>
                  </a:cxn>
                  <a:cxn ang="0">
                    <a:pos x="23" y="1"/>
                  </a:cxn>
                  <a:cxn ang="0">
                    <a:pos x="29" y="0"/>
                  </a:cxn>
                  <a:cxn ang="0">
                    <a:pos x="35" y="0"/>
                  </a:cxn>
                  <a:cxn ang="0">
                    <a:pos x="42" y="1"/>
                  </a:cxn>
                  <a:cxn ang="0">
                    <a:pos x="50" y="3"/>
                  </a:cxn>
                  <a:cxn ang="0">
                    <a:pos x="58" y="4"/>
                  </a:cxn>
                </a:cxnLst>
                <a:rect l="0" t="0" r="r" b="b"/>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6" name="Freeform 266"/>
              <p:cNvSpPr>
                <a:spLocks/>
              </p:cNvSpPr>
              <p:nvPr/>
            </p:nvSpPr>
            <p:spPr bwMode="auto">
              <a:xfrm>
                <a:off x="5325110" y="4034481"/>
                <a:ext cx="192717" cy="150833"/>
              </a:xfrm>
              <a:custGeom>
                <a:avLst/>
                <a:gdLst/>
                <a:ahLst/>
                <a:cxnLst>
                  <a:cxn ang="0">
                    <a:pos x="59" y="4"/>
                  </a:cxn>
                  <a:cxn ang="0">
                    <a:pos x="67" y="6"/>
                  </a:cxn>
                  <a:cxn ang="0">
                    <a:pos x="70" y="8"/>
                  </a:cxn>
                  <a:cxn ang="0">
                    <a:pos x="74" y="11"/>
                  </a:cxn>
                  <a:cxn ang="0">
                    <a:pos x="80" y="13"/>
                  </a:cxn>
                  <a:cxn ang="0">
                    <a:pos x="84" y="14"/>
                  </a:cxn>
                  <a:cxn ang="0">
                    <a:pos x="87" y="15"/>
                  </a:cxn>
                  <a:cxn ang="0">
                    <a:pos x="92" y="15"/>
                  </a:cxn>
                  <a:cxn ang="0">
                    <a:pos x="96" y="14"/>
                  </a:cxn>
                  <a:cxn ang="0">
                    <a:pos x="102" y="11"/>
                  </a:cxn>
                  <a:cxn ang="0">
                    <a:pos x="104" y="8"/>
                  </a:cxn>
                  <a:cxn ang="0">
                    <a:pos x="113" y="13"/>
                  </a:cxn>
                  <a:cxn ang="0">
                    <a:pos x="117" y="22"/>
                  </a:cxn>
                  <a:cxn ang="0">
                    <a:pos x="122" y="30"/>
                  </a:cxn>
                  <a:cxn ang="0">
                    <a:pos x="128" y="36"/>
                  </a:cxn>
                  <a:cxn ang="0">
                    <a:pos x="131" y="39"/>
                  </a:cxn>
                  <a:cxn ang="0">
                    <a:pos x="131" y="44"/>
                  </a:cxn>
                  <a:cxn ang="0">
                    <a:pos x="131" y="48"/>
                  </a:cxn>
                  <a:cxn ang="0">
                    <a:pos x="131" y="51"/>
                  </a:cxn>
                  <a:cxn ang="0">
                    <a:pos x="129" y="60"/>
                  </a:cxn>
                  <a:cxn ang="0">
                    <a:pos x="128" y="69"/>
                  </a:cxn>
                  <a:cxn ang="0">
                    <a:pos x="130" y="78"/>
                  </a:cxn>
                  <a:cxn ang="0">
                    <a:pos x="131" y="89"/>
                  </a:cxn>
                  <a:cxn ang="0">
                    <a:pos x="131" y="100"/>
                  </a:cxn>
                  <a:cxn ang="0">
                    <a:pos x="133" y="105"/>
                  </a:cxn>
                  <a:cxn ang="0">
                    <a:pos x="131" y="111"/>
                  </a:cxn>
                  <a:cxn ang="0">
                    <a:pos x="129" y="115"/>
                  </a:cxn>
                  <a:cxn ang="0">
                    <a:pos x="121" y="118"/>
                  </a:cxn>
                  <a:cxn ang="0">
                    <a:pos x="113" y="116"/>
                  </a:cxn>
                  <a:cxn ang="0">
                    <a:pos x="108" y="112"/>
                  </a:cxn>
                  <a:cxn ang="0">
                    <a:pos x="103" y="107"/>
                  </a:cxn>
                  <a:cxn ang="0">
                    <a:pos x="98" y="100"/>
                  </a:cxn>
                  <a:cxn ang="0">
                    <a:pos x="95" y="100"/>
                  </a:cxn>
                  <a:cxn ang="0">
                    <a:pos x="92" y="100"/>
                  </a:cxn>
                  <a:cxn ang="0">
                    <a:pos x="90" y="98"/>
                  </a:cxn>
                  <a:cxn ang="0">
                    <a:pos x="86" y="97"/>
                  </a:cxn>
                  <a:cxn ang="0">
                    <a:pos x="85" y="85"/>
                  </a:cxn>
                  <a:cxn ang="0">
                    <a:pos x="82" y="75"/>
                  </a:cxn>
                  <a:cxn ang="0">
                    <a:pos x="74" y="67"/>
                  </a:cxn>
                  <a:cxn ang="0">
                    <a:pos x="65" y="64"/>
                  </a:cxn>
                  <a:cxn ang="0">
                    <a:pos x="54" y="67"/>
                  </a:cxn>
                  <a:cxn ang="0">
                    <a:pos x="47" y="72"/>
                  </a:cxn>
                  <a:cxn ang="0">
                    <a:pos x="40" y="79"/>
                  </a:cxn>
                  <a:cxn ang="0">
                    <a:pos x="32" y="90"/>
                  </a:cxn>
                  <a:cxn ang="0">
                    <a:pos x="28" y="75"/>
                  </a:cxn>
                  <a:cxn ang="0">
                    <a:pos x="20" y="64"/>
                  </a:cxn>
                  <a:cxn ang="0">
                    <a:pos x="10" y="54"/>
                  </a:cxn>
                  <a:cxn ang="0">
                    <a:pos x="0" y="44"/>
                  </a:cxn>
                  <a:cxn ang="0">
                    <a:pos x="9" y="35"/>
                  </a:cxn>
                  <a:cxn ang="0">
                    <a:pos x="17" y="24"/>
                  </a:cxn>
                  <a:cxn ang="0">
                    <a:pos x="26" y="11"/>
                  </a:cxn>
                  <a:cxn ang="0">
                    <a:pos x="32" y="0"/>
                  </a:cxn>
                </a:cxnLst>
                <a:rect l="0" t="0" r="r" b="b"/>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7" name="Freeform 267"/>
              <p:cNvSpPr>
                <a:spLocks/>
              </p:cNvSpPr>
              <p:nvPr/>
            </p:nvSpPr>
            <p:spPr bwMode="auto">
              <a:xfrm>
                <a:off x="5371478" y="4115010"/>
                <a:ext cx="79695" cy="98425"/>
              </a:xfrm>
              <a:custGeom>
                <a:avLst/>
                <a:gdLst/>
                <a:ahLst/>
                <a:cxnLst>
                  <a:cxn ang="0">
                    <a:pos x="0" y="26"/>
                  </a:cxn>
                  <a:cxn ang="0">
                    <a:pos x="3" y="22"/>
                  </a:cxn>
                  <a:cxn ang="0">
                    <a:pos x="7" y="15"/>
                  </a:cxn>
                  <a:cxn ang="0">
                    <a:pos x="10" y="11"/>
                  </a:cxn>
                  <a:cxn ang="0">
                    <a:pos x="15" y="8"/>
                  </a:cxn>
                  <a:cxn ang="0">
                    <a:pos x="19" y="4"/>
                  </a:cxn>
                  <a:cxn ang="0">
                    <a:pos x="22" y="3"/>
                  </a:cxn>
                  <a:cxn ang="0">
                    <a:pos x="27" y="0"/>
                  </a:cxn>
                  <a:cxn ang="0">
                    <a:pos x="33" y="0"/>
                  </a:cxn>
                  <a:cxn ang="0">
                    <a:pos x="39" y="1"/>
                  </a:cxn>
                  <a:cxn ang="0">
                    <a:pos x="43" y="3"/>
                  </a:cxn>
                  <a:cxn ang="0">
                    <a:pos x="48" y="7"/>
                  </a:cxn>
                  <a:cxn ang="0">
                    <a:pos x="51" y="11"/>
                  </a:cxn>
                  <a:cxn ang="0">
                    <a:pos x="53" y="15"/>
                  </a:cxn>
                  <a:cxn ang="0">
                    <a:pos x="54" y="22"/>
                  </a:cxn>
                  <a:cxn ang="0">
                    <a:pos x="54" y="27"/>
                  </a:cxn>
                  <a:cxn ang="0">
                    <a:pos x="55" y="33"/>
                  </a:cxn>
                  <a:cxn ang="0">
                    <a:pos x="53" y="38"/>
                  </a:cxn>
                  <a:cxn ang="0">
                    <a:pos x="51" y="44"/>
                  </a:cxn>
                  <a:cxn ang="0">
                    <a:pos x="49" y="48"/>
                  </a:cxn>
                  <a:cxn ang="0">
                    <a:pos x="47" y="52"/>
                  </a:cxn>
                  <a:cxn ang="0">
                    <a:pos x="45" y="59"/>
                  </a:cxn>
                  <a:cxn ang="0">
                    <a:pos x="40" y="63"/>
                  </a:cxn>
                  <a:cxn ang="0">
                    <a:pos x="36" y="70"/>
                  </a:cxn>
                  <a:cxn ang="0">
                    <a:pos x="30" y="77"/>
                  </a:cxn>
                  <a:cxn ang="0">
                    <a:pos x="22" y="70"/>
                  </a:cxn>
                  <a:cxn ang="0">
                    <a:pos x="17" y="65"/>
                  </a:cxn>
                  <a:cxn ang="0">
                    <a:pos x="12" y="60"/>
                  </a:cxn>
                  <a:cxn ang="0">
                    <a:pos x="9" y="54"/>
                  </a:cxn>
                  <a:cxn ang="0">
                    <a:pos x="7" y="48"/>
                  </a:cxn>
                  <a:cxn ang="0">
                    <a:pos x="4" y="41"/>
                  </a:cxn>
                  <a:cxn ang="0">
                    <a:pos x="2" y="34"/>
                  </a:cxn>
                  <a:cxn ang="0">
                    <a:pos x="0" y="26"/>
                  </a:cxn>
                </a:cxnLst>
                <a:rect l="0" t="0" r="r" b="b"/>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8" name="Freeform 268"/>
              <p:cNvSpPr>
                <a:spLocks/>
              </p:cNvSpPr>
              <p:nvPr/>
            </p:nvSpPr>
            <p:spPr bwMode="auto">
              <a:xfrm>
                <a:off x="5417846" y="4159749"/>
                <a:ext cx="104328" cy="130381"/>
              </a:xfrm>
              <a:custGeom>
                <a:avLst/>
                <a:gdLst/>
                <a:ahLst/>
                <a:cxnLst>
                  <a:cxn ang="0">
                    <a:pos x="22" y="0"/>
                  </a:cxn>
                  <a:cxn ang="0">
                    <a:pos x="23" y="1"/>
                  </a:cxn>
                  <a:cxn ang="0">
                    <a:pos x="26" y="1"/>
                  </a:cxn>
                  <a:cxn ang="0">
                    <a:pos x="27" y="1"/>
                  </a:cxn>
                  <a:cxn ang="0">
                    <a:pos x="28" y="1"/>
                  </a:cxn>
                  <a:cxn ang="0">
                    <a:pos x="29" y="1"/>
                  </a:cxn>
                  <a:cxn ang="0">
                    <a:pos x="31" y="0"/>
                  </a:cxn>
                  <a:cxn ang="0">
                    <a:pos x="33" y="0"/>
                  </a:cxn>
                  <a:cxn ang="0">
                    <a:pos x="34" y="0"/>
                  </a:cxn>
                  <a:cxn ang="0">
                    <a:pos x="35" y="2"/>
                  </a:cxn>
                  <a:cxn ang="0">
                    <a:pos x="38" y="7"/>
                  </a:cxn>
                  <a:cxn ang="0">
                    <a:pos x="39" y="9"/>
                  </a:cxn>
                  <a:cxn ang="0">
                    <a:pos x="41" y="14"/>
                  </a:cxn>
                  <a:cxn ang="0">
                    <a:pos x="45" y="16"/>
                  </a:cxn>
                  <a:cxn ang="0">
                    <a:pos x="47" y="19"/>
                  </a:cxn>
                  <a:cxn ang="0">
                    <a:pos x="51" y="21"/>
                  </a:cxn>
                  <a:cxn ang="0">
                    <a:pos x="53" y="19"/>
                  </a:cxn>
                  <a:cxn ang="0">
                    <a:pos x="57" y="31"/>
                  </a:cxn>
                  <a:cxn ang="0">
                    <a:pos x="58" y="35"/>
                  </a:cxn>
                  <a:cxn ang="0">
                    <a:pos x="60" y="41"/>
                  </a:cxn>
                  <a:cxn ang="0">
                    <a:pos x="63" y="47"/>
                  </a:cxn>
                  <a:cxn ang="0">
                    <a:pos x="65" y="51"/>
                  </a:cxn>
                  <a:cxn ang="0">
                    <a:pos x="67" y="56"/>
                  </a:cxn>
                  <a:cxn ang="0">
                    <a:pos x="70" y="63"/>
                  </a:cxn>
                  <a:cxn ang="0">
                    <a:pos x="71" y="72"/>
                  </a:cxn>
                  <a:cxn ang="0">
                    <a:pos x="72" y="82"/>
                  </a:cxn>
                  <a:cxn ang="0">
                    <a:pos x="72" y="84"/>
                  </a:cxn>
                  <a:cxn ang="0">
                    <a:pos x="72" y="87"/>
                  </a:cxn>
                  <a:cxn ang="0">
                    <a:pos x="71" y="89"/>
                  </a:cxn>
                  <a:cxn ang="0">
                    <a:pos x="71" y="92"/>
                  </a:cxn>
                  <a:cxn ang="0">
                    <a:pos x="71" y="94"/>
                  </a:cxn>
                  <a:cxn ang="0">
                    <a:pos x="70" y="96"/>
                  </a:cxn>
                  <a:cxn ang="0">
                    <a:pos x="70" y="99"/>
                  </a:cxn>
                  <a:cxn ang="0">
                    <a:pos x="70" y="102"/>
                  </a:cxn>
                  <a:cxn ang="0">
                    <a:pos x="66" y="101"/>
                  </a:cxn>
                  <a:cxn ang="0">
                    <a:pos x="61" y="98"/>
                  </a:cxn>
                  <a:cxn ang="0">
                    <a:pos x="53" y="92"/>
                  </a:cxn>
                  <a:cxn ang="0">
                    <a:pos x="46" y="85"/>
                  </a:cxn>
                  <a:cxn ang="0">
                    <a:pos x="38" y="77"/>
                  </a:cxn>
                  <a:cxn ang="0">
                    <a:pos x="31" y="68"/>
                  </a:cxn>
                  <a:cxn ang="0">
                    <a:pos x="23" y="59"/>
                  </a:cxn>
                  <a:cxn ang="0">
                    <a:pos x="17" y="54"/>
                  </a:cxn>
                  <a:cxn ang="0">
                    <a:pos x="14" y="51"/>
                  </a:cxn>
                  <a:cxn ang="0">
                    <a:pos x="13" y="49"/>
                  </a:cxn>
                  <a:cxn ang="0">
                    <a:pos x="11" y="48"/>
                  </a:cxn>
                  <a:cxn ang="0">
                    <a:pos x="8" y="47"/>
                  </a:cxn>
                  <a:cxn ang="0">
                    <a:pos x="6" y="44"/>
                  </a:cxn>
                  <a:cxn ang="0">
                    <a:pos x="3" y="42"/>
                  </a:cxn>
                  <a:cxn ang="0">
                    <a:pos x="1" y="42"/>
                  </a:cxn>
                  <a:cxn ang="0">
                    <a:pos x="0" y="41"/>
                  </a:cxn>
                  <a:cxn ang="0">
                    <a:pos x="6" y="31"/>
                  </a:cxn>
                  <a:cxn ang="0">
                    <a:pos x="11" y="26"/>
                  </a:cxn>
                  <a:cxn ang="0">
                    <a:pos x="14" y="19"/>
                  </a:cxn>
                  <a:cxn ang="0">
                    <a:pos x="17" y="16"/>
                  </a:cxn>
                  <a:cxn ang="0">
                    <a:pos x="19" y="12"/>
                  </a:cxn>
                  <a:cxn ang="0">
                    <a:pos x="20" y="9"/>
                  </a:cxn>
                  <a:cxn ang="0">
                    <a:pos x="21" y="5"/>
                  </a:cxn>
                  <a:cxn ang="0">
                    <a:pos x="22" y="0"/>
                  </a:cxn>
                </a:cxnLst>
                <a:rect l="0" t="0" r="r" b="b"/>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9" name="Freeform 269"/>
              <p:cNvSpPr>
                <a:spLocks/>
              </p:cNvSpPr>
              <p:nvPr/>
            </p:nvSpPr>
            <p:spPr bwMode="auto">
              <a:xfrm>
                <a:off x="5497541" y="4089445"/>
                <a:ext cx="160839" cy="200685"/>
              </a:xfrm>
              <a:custGeom>
                <a:avLst/>
                <a:gdLst/>
                <a:ahLst/>
                <a:cxnLst>
                  <a:cxn ang="0">
                    <a:pos x="15" y="154"/>
                  </a:cxn>
                  <a:cxn ang="0">
                    <a:pos x="15" y="149"/>
                  </a:cxn>
                  <a:cxn ang="0">
                    <a:pos x="15" y="144"/>
                  </a:cxn>
                  <a:cxn ang="0">
                    <a:pos x="15" y="139"/>
                  </a:cxn>
                  <a:cxn ang="0">
                    <a:pos x="14" y="128"/>
                  </a:cxn>
                  <a:cxn ang="0">
                    <a:pos x="10" y="111"/>
                  </a:cxn>
                  <a:cxn ang="0">
                    <a:pos x="6" y="102"/>
                  </a:cxn>
                  <a:cxn ang="0">
                    <a:pos x="1" y="90"/>
                  </a:cxn>
                  <a:cxn ang="0">
                    <a:pos x="0" y="74"/>
                  </a:cxn>
                  <a:cxn ang="0">
                    <a:pos x="8" y="71"/>
                  </a:cxn>
                  <a:cxn ang="0">
                    <a:pos x="10" y="67"/>
                  </a:cxn>
                  <a:cxn ang="0">
                    <a:pos x="12" y="61"/>
                  </a:cxn>
                  <a:cxn ang="0">
                    <a:pos x="10" y="56"/>
                  </a:cxn>
                  <a:cxn ang="0">
                    <a:pos x="10" y="49"/>
                  </a:cxn>
                  <a:cxn ang="0">
                    <a:pos x="9" y="37"/>
                  </a:cxn>
                  <a:cxn ang="0">
                    <a:pos x="8" y="24"/>
                  </a:cxn>
                  <a:cxn ang="0">
                    <a:pos x="9" y="14"/>
                  </a:cxn>
                  <a:cxn ang="0">
                    <a:pos x="35" y="10"/>
                  </a:cxn>
                  <a:cxn ang="0">
                    <a:pos x="36" y="6"/>
                  </a:cxn>
                  <a:cxn ang="0">
                    <a:pos x="38" y="3"/>
                  </a:cxn>
                  <a:cxn ang="0">
                    <a:pos x="40" y="0"/>
                  </a:cxn>
                  <a:cxn ang="0">
                    <a:pos x="42" y="2"/>
                  </a:cxn>
                  <a:cxn ang="0">
                    <a:pos x="42" y="4"/>
                  </a:cxn>
                  <a:cxn ang="0">
                    <a:pos x="42" y="9"/>
                  </a:cxn>
                  <a:cxn ang="0">
                    <a:pos x="41" y="13"/>
                  </a:cxn>
                  <a:cxn ang="0">
                    <a:pos x="46" y="13"/>
                  </a:cxn>
                  <a:cxn ang="0">
                    <a:pos x="51" y="13"/>
                  </a:cxn>
                  <a:cxn ang="0">
                    <a:pos x="54" y="13"/>
                  </a:cxn>
                  <a:cxn ang="0">
                    <a:pos x="61" y="13"/>
                  </a:cxn>
                  <a:cxn ang="0">
                    <a:pos x="68" y="16"/>
                  </a:cxn>
                  <a:cxn ang="0">
                    <a:pos x="73" y="18"/>
                  </a:cxn>
                  <a:cxn ang="0">
                    <a:pos x="78" y="21"/>
                  </a:cxn>
                  <a:cxn ang="0">
                    <a:pos x="82" y="21"/>
                  </a:cxn>
                  <a:cxn ang="0">
                    <a:pos x="85" y="20"/>
                  </a:cxn>
                  <a:cxn ang="0">
                    <a:pos x="86" y="17"/>
                  </a:cxn>
                  <a:cxn ang="0">
                    <a:pos x="87" y="14"/>
                  </a:cxn>
                  <a:cxn ang="0">
                    <a:pos x="92" y="16"/>
                  </a:cxn>
                  <a:cxn ang="0">
                    <a:pos x="96" y="18"/>
                  </a:cxn>
                  <a:cxn ang="0">
                    <a:pos x="100" y="21"/>
                  </a:cxn>
                  <a:cxn ang="0">
                    <a:pos x="104" y="23"/>
                  </a:cxn>
                  <a:cxn ang="0">
                    <a:pos x="109" y="64"/>
                  </a:cxn>
                  <a:cxn ang="0">
                    <a:pos x="104" y="72"/>
                  </a:cxn>
                  <a:cxn ang="0">
                    <a:pos x="99" y="81"/>
                  </a:cxn>
                  <a:cxn ang="0">
                    <a:pos x="97" y="92"/>
                  </a:cxn>
                  <a:cxn ang="0">
                    <a:pos x="97" y="102"/>
                  </a:cxn>
                  <a:cxn ang="0">
                    <a:pos x="99" y="109"/>
                  </a:cxn>
                  <a:cxn ang="0">
                    <a:pos x="102" y="116"/>
                  </a:cxn>
                  <a:cxn ang="0">
                    <a:pos x="104" y="122"/>
                  </a:cxn>
                  <a:cxn ang="0">
                    <a:pos x="104" y="126"/>
                  </a:cxn>
                  <a:cxn ang="0">
                    <a:pos x="103" y="131"/>
                  </a:cxn>
                  <a:cxn ang="0">
                    <a:pos x="102" y="135"/>
                  </a:cxn>
                  <a:cxn ang="0">
                    <a:pos x="100" y="140"/>
                  </a:cxn>
                  <a:cxn ang="0">
                    <a:pos x="97" y="142"/>
                  </a:cxn>
                  <a:cxn ang="0">
                    <a:pos x="92" y="139"/>
                  </a:cxn>
                  <a:cxn ang="0">
                    <a:pos x="88" y="135"/>
                  </a:cxn>
                  <a:cxn ang="0">
                    <a:pos x="85" y="132"/>
                  </a:cxn>
                  <a:cxn ang="0">
                    <a:pos x="72" y="132"/>
                  </a:cxn>
                  <a:cxn ang="0">
                    <a:pos x="55" y="136"/>
                  </a:cxn>
                  <a:cxn ang="0">
                    <a:pos x="39" y="142"/>
                  </a:cxn>
                  <a:cxn ang="0">
                    <a:pos x="25" y="149"/>
                  </a:cxn>
                  <a:cxn ang="0">
                    <a:pos x="15" y="157"/>
                  </a:cxn>
                </a:cxnLst>
                <a:rect l="0" t="0" r="r" b="b"/>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0" name="Freeform 270"/>
              <p:cNvSpPr>
                <a:spLocks/>
              </p:cNvSpPr>
              <p:nvPr/>
            </p:nvSpPr>
            <p:spPr bwMode="auto">
              <a:xfrm>
                <a:off x="5281640" y="4002525"/>
                <a:ext cx="85491" cy="21730"/>
              </a:xfrm>
              <a:custGeom>
                <a:avLst/>
                <a:gdLst/>
                <a:ahLst/>
                <a:cxnLst>
                  <a:cxn ang="0">
                    <a:pos x="0" y="9"/>
                  </a:cxn>
                  <a:cxn ang="0">
                    <a:pos x="5" y="7"/>
                  </a:cxn>
                  <a:cxn ang="0">
                    <a:pos x="9" y="5"/>
                  </a:cxn>
                  <a:cxn ang="0">
                    <a:pos x="14" y="3"/>
                  </a:cxn>
                  <a:cxn ang="0">
                    <a:pos x="20" y="3"/>
                  </a:cxn>
                  <a:cxn ang="0">
                    <a:pos x="25" y="1"/>
                  </a:cxn>
                  <a:cxn ang="0">
                    <a:pos x="28" y="1"/>
                  </a:cxn>
                  <a:cxn ang="0">
                    <a:pos x="33" y="0"/>
                  </a:cxn>
                  <a:cxn ang="0">
                    <a:pos x="39" y="0"/>
                  </a:cxn>
                  <a:cxn ang="0">
                    <a:pos x="42" y="0"/>
                  </a:cxn>
                  <a:cxn ang="0">
                    <a:pos x="47" y="0"/>
                  </a:cxn>
                  <a:cxn ang="0">
                    <a:pos x="51" y="1"/>
                  </a:cxn>
                  <a:cxn ang="0">
                    <a:pos x="53" y="1"/>
                  </a:cxn>
                  <a:cxn ang="0">
                    <a:pos x="55" y="3"/>
                  </a:cxn>
                  <a:cxn ang="0">
                    <a:pos x="58" y="5"/>
                  </a:cxn>
                  <a:cxn ang="0">
                    <a:pos x="59" y="8"/>
                  </a:cxn>
                  <a:cxn ang="0">
                    <a:pos x="59" y="11"/>
                  </a:cxn>
                  <a:cxn ang="0">
                    <a:pos x="57" y="12"/>
                  </a:cxn>
                  <a:cxn ang="0">
                    <a:pos x="54" y="12"/>
                  </a:cxn>
                  <a:cxn ang="0">
                    <a:pos x="52" y="12"/>
                  </a:cxn>
                  <a:cxn ang="0">
                    <a:pos x="49" y="12"/>
                  </a:cxn>
                  <a:cxn ang="0">
                    <a:pos x="47" y="12"/>
                  </a:cxn>
                  <a:cxn ang="0">
                    <a:pos x="42" y="12"/>
                  </a:cxn>
                  <a:cxn ang="0">
                    <a:pos x="40" y="11"/>
                  </a:cxn>
                  <a:cxn ang="0">
                    <a:pos x="37" y="11"/>
                  </a:cxn>
                  <a:cxn ang="0">
                    <a:pos x="32" y="12"/>
                  </a:cxn>
                  <a:cxn ang="0">
                    <a:pos x="27" y="12"/>
                  </a:cxn>
                  <a:cxn ang="0">
                    <a:pos x="22" y="12"/>
                  </a:cxn>
                  <a:cxn ang="0">
                    <a:pos x="19" y="15"/>
                  </a:cxn>
                  <a:cxn ang="0">
                    <a:pos x="14" y="16"/>
                  </a:cxn>
                  <a:cxn ang="0">
                    <a:pos x="9" y="16"/>
                  </a:cxn>
                  <a:cxn ang="0">
                    <a:pos x="5" y="17"/>
                  </a:cxn>
                  <a:cxn ang="0">
                    <a:pos x="0" y="17"/>
                  </a:cxn>
                  <a:cxn ang="0">
                    <a:pos x="0" y="16"/>
                  </a:cxn>
                  <a:cxn ang="0">
                    <a:pos x="0" y="15"/>
                  </a:cxn>
                  <a:cxn ang="0">
                    <a:pos x="0" y="12"/>
                  </a:cxn>
                  <a:cxn ang="0">
                    <a:pos x="0" y="11"/>
                  </a:cxn>
                  <a:cxn ang="0">
                    <a:pos x="0" y="9"/>
                  </a:cxn>
                </a:cxnLst>
                <a:rect l="0" t="0" r="r" b="b"/>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1" name="Freeform 271"/>
              <p:cNvSpPr>
                <a:spLocks/>
              </p:cNvSpPr>
              <p:nvPr/>
            </p:nvSpPr>
            <p:spPr bwMode="auto">
              <a:xfrm>
                <a:off x="6487208" y="5175955"/>
                <a:ext cx="24633" cy="40904"/>
              </a:xfrm>
              <a:custGeom>
                <a:avLst/>
                <a:gdLst/>
                <a:ahLst/>
                <a:cxnLst>
                  <a:cxn ang="0">
                    <a:pos x="2" y="0"/>
                  </a:cxn>
                  <a:cxn ang="0">
                    <a:pos x="2" y="6"/>
                  </a:cxn>
                  <a:cxn ang="0">
                    <a:pos x="1" y="11"/>
                  </a:cxn>
                  <a:cxn ang="0">
                    <a:pos x="1" y="15"/>
                  </a:cxn>
                  <a:cxn ang="0">
                    <a:pos x="0" y="18"/>
                  </a:cxn>
                  <a:cxn ang="0">
                    <a:pos x="0" y="21"/>
                  </a:cxn>
                  <a:cxn ang="0">
                    <a:pos x="1" y="25"/>
                  </a:cxn>
                  <a:cxn ang="0">
                    <a:pos x="1" y="26"/>
                  </a:cxn>
                  <a:cxn ang="0">
                    <a:pos x="2" y="29"/>
                  </a:cxn>
                  <a:cxn ang="0">
                    <a:pos x="17" y="32"/>
                  </a:cxn>
                  <a:cxn ang="0">
                    <a:pos x="17" y="27"/>
                  </a:cxn>
                  <a:cxn ang="0">
                    <a:pos x="17" y="22"/>
                  </a:cxn>
                  <a:cxn ang="0">
                    <a:pos x="17" y="18"/>
                  </a:cxn>
                  <a:cxn ang="0">
                    <a:pos x="17" y="15"/>
                  </a:cxn>
                  <a:cxn ang="0">
                    <a:pos x="17" y="12"/>
                  </a:cxn>
                  <a:cxn ang="0">
                    <a:pos x="17" y="7"/>
                  </a:cxn>
                  <a:cxn ang="0">
                    <a:pos x="17" y="4"/>
                  </a:cxn>
                  <a:cxn ang="0">
                    <a:pos x="17" y="0"/>
                  </a:cxn>
                  <a:cxn ang="0">
                    <a:pos x="15" y="0"/>
                  </a:cxn>
                  <a:cxn ang="0">
                    <a:pos x="12" y="0"/>
                  </a:cxn>
                  <a:cxn ang="0">
                    <a:pos x="9" y="0"/>
                  </a:cxn>
                  <a:cxn ang="0">
                    <a:pos x="8" y="0"/>
                  </a:cxn>
                  <a:cxn ang="0">
                    <a:pos x="6" y="0"/>
                  </a:cxn>
                  <a:cxn ang="0">
                    <a:pos x="3" y="0"/>
                  </a:cxn>
                  <a:cxn ang="0">
                    <a:pos x="2" y="0"/>
                  </a:cxn>
                </a:cxnLst>
                <a:rect l="0" t="0" r="r" b="b"/>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2" name="Freeform 272"/>
              <p:cNvSpPr>
                <a:spLocks/>
              </p:cNvSpPr>
              <p:nvPr/>
            </p:nvSpPr>
            <p:spPr bwMode="auto">
              <a:xfrm>
                <a:off x="6378533" y="5269267"/>
                <a:ext cx="63756" cy="52408"/>
              </a:xfrm>
              <a:custGeom>
                <a:avLst/>
                <a:gdLst/>
                <a:ahLst/>
                <a:cxnLst>
                  <a:cxn ang="0">
                    <a:pos x="1" y="23"/>
                  </a:cxn>
                  <a:cxn ang="0">
                    <a:pos x="5" y="22"/>
                  </a:cxn>
                  <a:cxn ang="0">
                    <a:pos x="8" y="19"/>
                  </a:cxn>
                  <a:cxn ang="0">
                    <a:pos x="13" y="16"/>
                  </a:cxn>
                  <a:cxn ang="0">
                    <a:pos x="15" y="12"/>
                  </a:cxn>
                  <a:cxn ang="0">
                    <a:pos x="19" y="7"/>
                  </a:cxn>
                  <a:cxn ang="0">
                    <a:pos x="21" y="3"/>
                  </a:cxn>
                  <a:cxn ang="0">
                    <a:pos x="25" y="0"/>
                  </a:cxn>
                  <a:cxn ang="0">
                    <a:pos x="29" y="0"/>
                  </a:cxn>
                  <a:cxn ang="0">
                    <a:pos x="32" y="0"/>
                  </a:cxn>
                  <a:cxn ang="0">
                    <a:pos x="35" y="1"/>
                  </a:cxn>
                  <a:cxn ang="0">
                    <a:pos x="38" y="3"/>
                  </a:cxn>
                  <a:cxn ang="0">
                    <a:pos x="39" y="4"/>
                  </a:cxn>
                  <a:cxn ang="0">
                    <a:pos x="41" y="7"/>
                  </a:cxn>
                  <a:cxn ang="0">
                    <a:pos x="42" y="8"/>
                  </a:cxn>
                  <a:cxn ang="0">
                    <a:pos x="44" y="12"/>
                  </a:cxn>
                  <a:cxn ang="0">
                    <a:pos x="44" y="15"/>
                  </a:cxn>
                  <a:cxn ang="0">
                    <a:pos x="42" y="17"/>
                  </a:cxn>
                  <a:cxn ang="0">
                    <a:pos x="40" y="22"/>
                  </a:cxn>
                  <a:cxn ang="0">
                    <a:pos x="36" y="26"/>
                  </a:cxn>
                  <a:cxn ang="0">
                    <a:pos x="32" y="30"/>
                  </a:cxn>
                  <a:cxn ang="0">
                    <a:pos x="27" y="35"/>
                  </a:cxn>
                  <a:cxn ang="0">
                    <a:pos x="23" y="38"/>
                  </a:cxn>
                  <a:cxn ang="0">
                    <a:pos x="20" y="41"/>
                  </a:cxn>
                  <a:cxn ang="0">
                    <a:pos x="16" y="41"/>
                  </a:cxn>
                  <a:cxn ang="0">
                    <a:pos x="15" y="41"/>
                  </a:cxn>
                  <a:cxn ang="0">
                    <a:pos x="13" y="38"/>
                  </a:cxn>
                  <a:cxn ang="0">
                    <a:pos x="9" y="35"/>
                  </a:cxn>
                  <a:cxn ang="0">
                    <a:pos x="6" y="32"/>
                  </a:cxn>
                  <a:cxn ang="0">
                    <a:pos x="3" y="29"/>
                  </a:cxn>
                  <a:cxn ang="0">
                    <a:pos x="1" y="26"/>
                  </a:cxn>
                  <a:cxn ang="0">
                    <a:pos x="0" y="23"/>
                  </a:cxn>
                  <a:cxn ang="0">
                    <a:pos x="1" y="23"/>
                  </a:cxn>
                </a:cxnLst>
                <a:rect l="0" t="0" r="r" b="b"/>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3" name="Freeform 273"/>
              <p:cNvSpPr>
                <a:spLocks/>
              </p:cNvSpPr>
              <p:nvPr/>
            </p:nvSpPr>
            <p:spPr bwMode="auto">
              <a:xfrm>
                <a:off x="6768314" y="4042150"/>
                <a:ext cx="249228" cy="410317"/>
              </a:xfrm>
              <a:custGeom>
                <a:avLst/>
                <a:gdLst/>
                <a:ahLst/>
                <a:cxnLst>
                  <a:cxn ang="0">
                    <a:pos x="27" y="26"/>
                  </a:cxn>
                  <a:cxn ang="0">
                    <a:pos x="31" y="23"/>
                  </a:cxn>
                  <a:cxn ang="0">
                    <a:pos x="36" y="22"/>
                  </a:cxn>
                  <a:cxn ang="0">
                    <a:pos x="40" y="30"/>
                  </a:cxn>
                  <a:cxn ang="0">
                    <a:pos x="47" y="36"/>
                  </a:cxn>
                  <a:cxn ang="0">
                    <a:pos x="56" y="36"/>
                  </a:cxn>
                  <a:cxn ang="0">
                    <a:pos x="70" y="35"/>
                  </a:cxn>
                  <a:cxn ang="0">
                    <a:pos x="83" y="32"/>
                  </a:cxn>
                  <a:cxn ang="0">
                    <a:pos x="91" y="30"/>
                  </a:cxn>
                  <a:cxn ang="0">
                    <a:pos x="93" y="26"/>
                  </a:cxn>
                  <a:cxn ang="0">
                    <a:pos x="100" y="23"/>
                  </a:cxn>
                  <a:cxn ang="0">
                    <a:pos x="128" y="18"/>
                  </a:cxn>
                  <a:cxn ang="0">
                    <a:pos x="155" y="5"/>
                  </a:cxn>
                  <a:cxn ang="0">
                    <a:pos x="165" y="7"/>
                  </a:cxn>
                  <a:cxn ang="0">
                    <a:pos x="170" y="15"/>
                  </a:cxn>
                  <a:cxn ang="0">
                    <a:pos x="172" y="25"/>
                  </a:cxn>
                  <a:cxn ang="0">
                    <a:pos x="161" y="75"/>
                  </a:cxn>
                  <a:cxn ang="0">
                    <a:pos x="142" y="121"/>
                  </a:cxn>
                  <a:cxn ang="0">
                    <a:pos x="127" y="158"/>
                  </a:cxn>
                  <a:cxn ang="0">
                    <a:pos x="116" y="187"/>
                  </a:cxn>
                  <a:cxn ang="0">
                    <a:pos x="101" y="210"/>
                  </a:cxn>
                  <a:cxn ang="0">
                    <a:pos x="82" y="229"/>
                  </a:cxn>
                  <a:cxn ang="0">
                    <a:pos x="59" y="250"/>
                  </a:cxn>
                  <a:cxn ang="0">
                    <a:pos x="42" y="271"/>
                  </a:cxn>
                  <a:cxn ang="0">
                    <a:pos x="34" y="282"/>
                  </a:cxn>
                  <a:cxn ang="0">
                    <a:pos x="26" y="287"/>
                  </a:cxn>
                  <a:cxn ang="0">
                    <a:pos x="17" y="296"/>
                  </a:cxn>
                  <a:cxn ang="0">
                    <a:pos x="9" y="307"/>
                  </a:cxn>
                  <a:cxn ang="0">
                    <a:pos x="2" y="318"/>
                  </a:cxn>
                  <a:cxn ang="0">
                    <a:pos x="0" y="222"/>
                  </a:cxn>
                  <a:cxn ang="0">
                    <a:pos x="3" y="215"/>
                  </a:cxn>
                  <a:cxn ang="0">
                    <a:pos x="11" y="204"/>
                  </a:cxn>
                  <a:cxn ang="0">
                    <a:pos x="17" y="197"/>
                  </a:cxn>
                  <a:cxn ang="0">
                    <a:pos x="24" y="193"/>
                  </a:cxn>
                  <a:cxn ang="0">
                    <a:pos x="33" y="190"/>
                  </a:cxn>
                  <a:cxn ang="0">
                    <a:pos x="37" y="186"/>
                  </a:cxn>
                  <a:cxn ang="0">
                    <a:pos x="39" y="179"/>
                  </a:cxn>
                  <a:cxn ang="0">
                    <a:pos x="47" y="173"/>
                  </a:cxn>
                  <a:cxn ang="0">
                    <a:pos x="54" y="173"/>
                  </a:cxn>
                  <a:cxn ang="0">
                    <a:pos x="62" y="173"/>
                  </a:cxn>
                  <a:cxn ang="0">
                    <a:pos x="70" y="171"/>
                  </a:cxn>
                  <a:cxn ang="0">
                    <a:pos x="76" y="162"/>
                  </a:cxn>
                  <a:cxn ang="0">
                    <a:pos x="78" y="155"/>
                  </a:cxn>
                  <a:cxn ang="0">
                    <a:pos x="90" y="136"/>
                  </a:cxn>
                  <a:cxn ang="0">
                    <a:pos x="109" y="115"/>
                  </a:cxn>
                  <a:cxn ang="0">
                    <a:pos x="108" y="100"/>
                  </a:cxn>
                  <a:cxn ang="0">
                    <a:pos x="85" y="93"/>
                  </a:cxn>
                  <a:cxn ang="0">
                    <a:pos x="65" y="86"/>
                  </a:cxn>
                  <a:cxn ang="0">
                    <a:pos x="51" y="78"/>
                  </a:cxn>
                  <a:cxn ang="0">
                    <a:pos x="33" y="60"/>
                  </a:cxn>
                  <a:cxn ang="0">
                    <a:pos x="22" y="29"/>
                  </a:cxn>
                  <a:cxn ang="0">
                    <a:pos x="20" y="33"/>
                  </a:cxn>
                  <a:cxn ang="0">
                    <a:pos x="24" y="28"/>
                  </a:cxn>
                </a:cxnLst>
                <a:rect l="0" t="0" r="r" b="b"/>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4" name="Freeform 274"/>
              <p:cNvSpPr>
                <a:spLocks/>
              </p:cNvSpPr>
              <p:nvPr/>
            </p:nvSpPr>
            <p:spPr bwMode="auto">
              <a:xfrm>
                <a:off x="6895826" y="4673604"/>
                <a:ext cx="13041" cy="11504"/>
              </a:xfrm>
              <a:custGeom>
                <a:avLst/>
                <a:gdLst/>
                <a:ahLst/>
                <a:cxnLst>
                  <a:cxn ang="0">
                    <a:pos x="0" y="0"/>
                  </a:cxn>
                  <a:cxn ang="0">
                    <a:pos x="0" y="9"/>
                  </a:cxn>
                  <a:cxn ang="0">
                    <a:pos x="9" y="9"/>
                  </a:cxn>
                  <a:cxn ang="0">
                    <a:pos x="8" y="8"/>
                  </a:cxn>
                  <a:cxn ang="0">
                    <a:pos x="8" y="6"/>
                  </a:cxn>
                  <a:cxn ang="0">
                    <a:pos x="6" y="4"/>
                  </a:cxn>
                  <a:cxn ang="0">
                    <a:pos x="0" y="0"/>
                  </a:cxn>
                </a:cxnLst>
                <a:rect l="0" t="0" r="r" b="b"/>
                <a:pathLst>
                  <a:path w="9" h="9">
                    <a:moveTo>
                      <a:pt x="0" y="0"/>
                    </a:moveTo>
                    <a:lnTo>
                      <a:pt x="0" y="9"/>
                    </a:lnTo>
                    <a:lnTo>
                      <a:pt x="9" y="9"/>
                    </a:lnTo>
                    <a:lnTo>
                      <a:pt x="8" y="8"/>
                    </a:lnTo>
                    <a:lnTo>
                      <a:pt x="8" y="6"/>
                    </a:lnTo>
                    <a:lnTo>
                      <a:pt x="6" y="4"/>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5" name="Freeform 275"/>
              <p:cNvSpPr>
                <a:spLocks/>
              </p:cNvSpPr>
              <p:nvPr/>
            </p:nvSpPr>
            <p:spPr bwMode="auto">
              <a:xfrm>
                <a:off x="6961031" y="4681274"/>
                <a:ext cx="7245" cy="11504"/>
              </a:xfrm>
              <a:custGeom>
                <a:avLst/>
                <a:gdLst/>
                <a:ahLst/>
                <a:cxnLst>
                  <a:cxn ang="0">
                    <a:pos x="0" y="1"/>
                  </a:cxn>
                  <a:cxn ang="0">
                    <a:pos x="5" y="9"/>
                  </a:cxn>
                  <a:cxn ang="0">
                    <a:pos x="0" y="9"/>
                  </a:cxn>
                  <a:cxn ang="0">
                    <a:pos x="0" y="0"/>
                  </a:cxn>
                  <a:cxn ang="0">
                    <a:pos x="5" y="0"/>
                  </a:cxn>
                  <a:cxn ang="0">
                    <a:pos x="0" y="1"/>
                  </a:cxn>
                </a:cxnLst>
                <a:rect l="0" t="0" r="r" b="b"/>
                <a:pathLst>
                  <a:path w="5" h="9">
                    <a:moveTo>
                      <a:pt x="0" y="1"/>
                    </a:moveTo>
                    <a:lnTo>
                      <a:pt x="5" y="9"/>
                    </a:lnTo>
                    <a:lnTo>
                      <a:pt x="0" y="9"/>
                    </a:lnTo>
                    <a:lnTo>
                      <a:pt x="0" y="0"/>
                    </a:lnTo>
                    <a:lnTo>
                      <a:pt x="5" y="0"/>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6" name="Freeform 276"/>
              <p:cNvSpPr>
                <a:spLocks/>
              </p:cNvSpPr>
              <p:nvPr/>
            </p:nvSpPr>
            <p:spPr bwMode="auto">
              <a:xfrm>
                <a:off x="7039277" y="4630144"/>
                <a:ext cx="8694" cy="10226"/>
              </a:xfrm>
              <a:custGeom>
                <a:avLst/>
                <a:gdLst/>
                <a:ahLst/>
                <a:cxnLst>
                  <a:cxn ang="0">
                    <a:pos x="6" y="0"/>
                  </a:cxn>
                  <a:cxn ang="0">
                    <a:pos x="6" y="1"/>
                  </a:cxn>
                  <a:cxn ang="0">
                    <a:pos x="5" y="1"/>
                  </a:cxn>
                  <a:cxn ang="0">
                    <a:pos x="5" y="3"/>
                  </a:cxn>
                  <a:cxn ang="0">
                    <a:pos x="3" y="5"/>
                  </a:cxn>
                  <a:cxn ang="0">
                    <a:pos x="2" y="7"/>
                  </a:cxn>
                  <a:cxn ang="0">
                    <a:pos x="2" y="8"/>
                  </a:cxn>
                  <a:cxn ang="0">
                    <a:pos x="0" y="8"/>
                  </a:cxn>
                  <a:cxn ang="0">
                    <a:pos x="0" y="7"/>
                  </a:cxn>
                  <a:cxn ang="0">
                    <a:pos x="0" y="5"/>
                  </a:cxn>
                  <a:cxn ang="0">
                    <a:pos x="0" y="3"/>
                  </a:cxn>
                  <a:cxn ang="0">
                    <a:pos x="3" y="3"/>
                  </a:cxn>
                  <a:cxn ang="0">
                    <a:pos x="6" y="0"/>
                  </a:cxn>
                </a:cxnLst>
                <a:rect l="0" t="0" r="r" b="b"/>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7" name="Freeform 278"/>
              <p:cNvSpPr>
                <a:spLocks/>
              </p:cNvSpPr>
              <p:nvPr/>
            </p:nvSpPr>
            <p:spPr bwMode="auto">
              <a:xfrm>
                <a:off x="5480032" y="2743371"/>
                <a:ext cx="101427" cy="139323"/>
              </a:xfrm>
              <a:custGeom>
                <a:avLst/>
                <a:gdLst/>
                <a:ahLst/>
                <a:cxnLst>
                  <a:cxn ang="0">
                    <a:pos x="56" y="26"/>
                  </a:cxn>
                  <a:cxn ang="0">
                    <a:pos x="53" y="32"/>
                  </a:cxn>
                  <a:cxn ang="0">
                    <a:pos x="47" y="34"/>
                  </a:cxn>
                  <a:cxn ang="0">
                    <a:pos x="53" y="41"/>
                  </a:cxn>
                  <a:cxn ang="0">
                    <a:pos x="64" y="44"/>
                  </a:cxn>
                  <a:cxn ang="0">
                    <a:pos x="70" y="47"/>
                  </a:cxn>
                  <a:cxn ang="0">
                    <a:pos x="70" y="55"/>
                  </a:cxn>
                  <a:cxn ang="0">
                    <a:pos x="70" y="65"/>
                  </a:cxn>
                  <a:cxn ang="0">
                    <a:pos x="68" y="72"/>
                  </a:cxn>
                  <a:cxn ang="0">
                    <a:pos x="62" y="79"/>
                  </a:cxn>
                  <a:cxn ang="0">
                    <a:pos x="59" y="87"/>
                  </a:cxn>
                  <a:cxn ang="0">
                    <a:pos x="53" y="88"/>
                  </a:cxn>
                  <a:cxn ang="0">
                    <a:pos x="48" y="91"/>
                  </a:cxn>
                  <a:cxn ang="0">
                    <a:pos x="45" y="94"/>
                  </a:cxn>
                  <a:cxn ang="0">
                    <a:pos x="40" y="97"/>
                  </a:cxn>
                  <a:cxn ang="0">
                    <a:pos x="36" y="99"/>
                  </a:cxn>
                  <a:cxn ang="0">
                    <a:pos x="25" y="101"/>
                  </a:cxn>
                  <a:cxn ang="0">
                    <a:pos x="13" y="105"/>
                  </a:cxn>
                  <a:cxn ang="0">
                    <a:pos x="1" y="109"/>
                  </a:cxn>
                  <a:cxn ang="0">
                    <a:pos x="3" y="102"/>
                  </a:cxn>
                  <a:cxn ang="0">
                    <a:pos x="0" y="102"/>
                  </a:cxn>
                  <a:cxn ang="0">
                    <a:pos x="2" y="87"/>
                  </a:cxn>
                  <a:cxn ang="0">
                    <a:pos x="6" y="84"/>
                  </a:cxn>
                  <a:cxn ang="0">
                    <a:pos x="9" y="83"/>
                  </a:cxn>
                  <a:cxn ang="0">
                    <a:pos x="15" y="80"/>
                  </a:cxn>
                  <a:cxn ang="0">
                    <a:pos x="21" y="78"/>
                  </a:cxn>
                  <a:cxn ang="0">
                    <a:pos x="16" y="78"/>
                  </a:cxn>
                  <a:cxn ang="0">
                    <a:pos x="12" y="79"/>
                  </a:cxn>
                  <a:cxn ang="0">
                    <a:pos x="10" y="75"/>
                  </a:cxn>
                  <a:cxn ang="0">
                    <a:pos x="12" y="69"/>
                  </a:cxn>
                  <a:cxn ang="0">
                    <a:pos x="14" y="64"/>
                  </a:cxn>
                  <a:cxn ang="0">
                    <a:pos x="6" y="61"/>
                  </a:cxn>
                  <a:cxn ang="0">
                    <a:pos x="1" y="55"/>
                  </a:cxn>
                  <a:cxn ang="0">
                    <a:pos x="2" y="48"/>
                  </a:cxn>
                  <a:cxn ang="0">
                    <a:pos x="8" y="44"/>
                  </a:cxn>
                  <a:cxn ang="0">
                    <a:pos x="9" y="40"/>
                  </a:cxn>
                  <a:cxn ang="0">
                    <a:pos x="15" y="39"/>
                  </a:cxn>
                  <a:cxn ang="0">
                    <a:pos x="21" y="39"/>
                  </a:cxn>
                  <a:cxn ang="0">
                    <a:pos x="26" y="39"/>
                  </a:cxn>
                  <a:cxn ang="0">
                    <a:pos x="32" y="34"/>
                  </a:cxn>
                  <a:cxn ang="0">
                    <a:pos x="33" y="22"/>
                  </a:cxn>
                  <a:cxn ang="0">
                    <a:pos x="36" y="15"/>
                  </a:cxn>
                  <a:cxn ang="0">
                    <a:pos x="40" y="7"/>
                  </a:cxn>
                  <a:cxn ang="0">
                    <a:pos x="48" y="0"/>
                  </a:cxn>
                  <a:cxn ang="0">
                    <a:pos x="56" y="7"/>
                  </a:cxn>
                  <a:cxn ang="0">
                    <a:pos x="60" y="17"/>
                  </a:cxn>
                  <a:cxn ang="0">
                    <a:pos x="56" y="22"/>
                  </a:cxn>
                </a:cxnLst>
                <a:rect l="0" t="0" r="r" b="b"/>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8" name="Freeform 279"/>
              <p:cNvSpPr>
                <a:spLocks/>
              </p:cNvSpPr>
              <p:nvPr/>
            </p:nvSpPr>
            <p:spPr bwMode="auto">
              <a:xfrm>
                <a:off x="5480032" y="3160061"/>
                <a:ext cx="88386" cy="144435"/>
              </a:xfrm>
              <a:custGeom>
                <a:avLst/>
                <a:gdLst/>
                <a:ahLst/>
                <a:cxnLst>
                  <a:cxn ang="0">
                    <a:pos x="26" y="0"/>
                  </a:cxn>
                  <a:cxn ang="0">
                    <a:pos x="35" y="0"/>
                  </a:cxn>
                  <a:cxn ang="0">
                    <a:pos x="44" y="1"/>
                  </a:cxn>
                  <a:cxn ang="0">
                    <a:pos x="55" y="1"/>
                  </a:cxn>
                  <a:cxn ang="0">
                    <a:pos x="61" y="3"/>
                  </a:cxn>
                  <a:cxn ang="0">
                    <a:pos x="61" y="6"/>
                  </a:cxn>
                  <a:cxn ang="0">
                    <a:pos x="61" y="8"/>
                  </a:cxn>
                  <a:cxn ang="0">
                    <a:pos x="60" y="12"/>
                  </a:cxn>
                  <a:cxn ang="0">
                    <a:pos x="55" y="25"/>
                  </a:cxn>
                  <a:cxn ang="0">
                    <a:pos x="51" y="43"/>
                  </a:cxn>
                  <a:cxn ang="0">
                    <a:pos x="47" y="57"/>
                  </a:cxn>
                  <a:cxn ang="0">
                    <a:pos x="45" y="66"/>
                  </a:cxn>
                  <a:cxn ang="0">
                    <a:pos x="47" y="78"/>
                  </a:cxn>
                  <a:cxn ang="0">
                    <a:pos x="47" y="88"/>
                  </a:cxn>
                  <a:cxn ang="0">
                    <a:pos x="44" y="99"/>
                  </a:cxn>
                  <a:cxn ang="0">
                    <a:pos x="34" y="108"/>
                  </a:cxn>
                  <a:cxn ang="0">
                    <a:pos x="27" y="112"/>
                  </a:cxn>
                  <a:cxn ang="0">
                    <a:pos x="23" y="113"/>
                  </a:cxn>
                  <a:cxn ang="0">
                    <a:pos x="19" y="112"/>
                  </a:cxn>
                  <a:cxn ang="0">
                    <a:pos x="12" y="105"/>
                  </a:cxn>
                  <a:cxn ang="0">
                    <a:pos x="8" y="94"/>
                  </a:cxn>
                  <a:cxn ang="0">
                    <a:pos x="3" y="83"/>
                  </a:cxn>
                  <a:cxn ang="0">
                    <a:pos x="0" y="72"/>
                  </a:cxn>
                  <a:cxn ang="0">
                    <a:pos x="0" y="59"/>
                  </a:cxn>
                  <a:cxn ang="0">
                    <a:pos x="3" y="48"/>
                  </a:cxn>
                  <a:cxn ang="0">
                    <a:pos x="8" y="39"/>
                  </a:cxn>
                  <a:cxn ang="0">
                    <a:pos x="13" y="32"/>
                  </a:cxn>
                  <a:cxn ang="0">
                    <a:pos x="14" y="25"/>
                  </a:cxn>
                  <a:cxn ang="0">
                    <a:pos x="16" y="21"/>
                  </a:cxn>
                  <a:cxn ang="0">
                    <a:pos x="16" y="18"/>
                  </a:cxn>
                  <a:cxn ang="0">
                    <a:pos x="17" y="14"/>
                  </a:cxn>
                  <a:cxn ang="0">
                    <a:pos x="17" y="8"/>
                  </a:cxn>
                  <a:cxn ang="0">
                    <a:pos x="17" y="4"/>
                  </a:cxn>
                  <a:cxn ang="0">
                    <a:pos x="19" y="3"/>
                  </a:cxn>
                  <a:cxn ang="0">
                    <a:pos x="20" y="0"/>
                  </a:cxn>
                </a:cxnLst>
                <a:rect l="0" t="0" r="r" b="b"/>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69" name="Freeform 282"/>
              <p:cNvSpPr>
                <a:spLocks/>
              </p:cNvSpPr>
              <p:nvPr/>
            </p:nvSpPr>
            <p:spPr bwMode="auto">
              <a:xfrm>
                <a:off x="5940798" y="2749762"/>
                <a:ext cx="30428" cy="35789"/>
              </a:xfrm>
              <a:custGeom>
                <a:avLst/>
                <a:gdLst/>
                <a:ahLst/>
                <a:cxnLst>
                  <a:cxn ang="0">
                    <a:pos x="0" y="0"/>
                  </a:cxn>
                  <a:cxn ang="0">
                    <a:pos x="0" y="2"/>
                  </a:cxn>
                  <a:cxn ang="0">
                    <a:pos x="0" y="3"/>
                  </a:cxn>
                  <a:cxn ang="0">
                    <a:pos x="0" y="5"/>
                  </a:cxn>
                  <a:cxn ang="0">
                    <a:pos x="0" y="6"/>
                  </a:cxn>
                  <a:cxn ang="0">
                    <a:pos x="0" y="8"/>
                  </a:cxn>
                  <a:cxn ang="0">
                    <a:pos x="0" y="11"/>
                  </a:cxn>
                  <a:cxn ang="0">
                    <a:pos x="1" y="13"/>
                  </a:cxn>
                  <a:cxn ang="0">
                    <a:pos x="1" y="15"/>
                  </a:cxn>
                  <a:cxn ang="0">
                    <a:pos x="2" y="18"/>
                  </a:cxn>
                  <a:cxn ang="0">
                    <a:pos x="3" y="20"/>
                  </a:cxn>
                  <a:cxn ang="0">
                    <a:pos x="4" y="23"/>
                  </a:cxn>
                  <a:cxn ang="0">
                    <a:pos x="6" y="25"/>
                  </a:cxn>
                  <a:cxn ang="0">
                    <a:pos x="6" y="28"/>
                  </a:cxn>
                  <a:cxn ang="0">
                    <a:pos x="9" y="26"/>
                  </a:cxn>
                  <a:cxn ang="0">
                    <a:pos x="11" y="25"/>
                  </a:cxn>
                  <a:cxn ang="0">
                    <a:pos x="14" y="23"/>
                  </a:cxn>
                  <a:cxn ang="0">
                    <a:pos x="17" y="22"/>
                  </a:cxn>
                  <a:cxn ang="0">
                    <a:pos x="18" y="18"/>
                  </a:cxn>
                  <a:cxn ang="0">
                    <a:pos x="19" y="17"/>
                  </a:cxn>
                  <a:cxn ang="0">
                    <a:pos x="21" y="14"/>
                  </a:cxn>
                  <a:cxn ang="0">
                    <a:pos x="21" y="11"/>
                  </a:cxn>
                  <a:cxn ang="0">
                    <a:pos x="21" y="10"/>
                  </a:cxn>
                  <a:cxn ang="0">
                    <a:pos x="21" y="8"/>
                  </a:cxn>
                  <a:cxn ang="0">
                    <a:pos x="19" y="6"/>
                  </a:cxn>
                  <a:cxn ang="0">
                    <a:pos x="18" y="5"/>
                  </a:cxn>
                  <a:cxn ang="0">
                    <a:pos x="18" y="3"/>
                  </a:cxn>
                  <a:cxn ang="0">
                    <a:pos x="17" y="2"/>
                  </a:cxn>
                  <a:cxn ang="0">
                    <a:pos x="15" y="0"/>
                  </a:cxn>
                  <a:cxn ang="0">
                    <a:pos x="14" y="0"/>
                  </a:cxn>
                  <a:cxn ang="0">
                    <a:pos x="11" y="0"/>
                  </a:cxn>
                  <a:cxn ang="0">
                    <a:pos x="10" y="0"/>
                  </a:cxn>
                  <a:cxn ang="0">
                    <a:pos x="8" y="2"/>
                  </a:cxn>
                  <a:cxn ang="0">
                    <a:pos x="6" y="2"/>
                  </a:cxn>
                  <a:cxn ang="0">
                    <a:pos x="3" y="2"/>
                  </a:cxn>
                  <a:cxn ang="0">
                    <a:pos x="2" y="0"/>
                  </a:cxn>
                  <a:cxn ang="0">
                    <a:pos x="0" y="0"/>
                  </a:cxn>
                </a:cxnLst>
                <a:rect l="0" t="0" r="r" b="b"/>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0" name="Freeform 283"/>
              <p:cNvSpPr>
                <a:spLocks/>
              </p:cNvSpPr>
              <p:nvPr/>
            </p:nvSpPr>
            <p:spPr bwMode="auto">
              <a:xfrm>
                <a:off x="5871248" y="2702469"/>
                <a:ext cx="63754" cy="75413"/>
              </a:xfrm>
              <a:custGeom>
                <a:avLst/>
                <a:gdLst/>
                <a:ahLst/>
                <a:cxnLst>
                  <a:cxn ang="0">
                    <a:pos x="25" y="55"/>
                  </a:cxn>
                  <a:cxn ang="0">
                    <a:pos x="24" y="55"/>
                  </a:cxn>
                  <a:cxn ang="0">
                    <a:pos x="22" y="55"/>
                  </a:cxn>
                  <a:cxn ang="0">
                    <a:pos x="21" y="55"/>
                  </a:cxn>
                  <a:cxn ang="0">
                    <a:pos x="20" y="55"/>
                  </a:cxn>
                  <a:cxn ang="0">
                    <a:pos x="19" y="55"/>
                  </a:cxn>
                  <a:cxn ang="0">
                    <a:pos x="18" y="55"/>
                  </a:cxn>
                  <a:cxn ang="0">
                    <a:pos x="16" y="55"/>
                  </a:cxn>
                  <a:cxn ang="0">
                    <a:pos x="14" y="53"/>
                  </a:cxn>
                  <a:cxn ang="0">
                    <a:pos x="13" y="52"/>
                  </a:cxn>
                  <a:cxn ang="0">
                    <a:pos x="8" y="51"/>
                  </a:cxn>
                  <a:cxn ang="0">
                    <a:pos x="6" y="48"/>
                  </a:cxn>
                  <a:cxn ang="0">
                    <a:pos x="3" y="45"/>
                  </a:cxn>
                  <a:cxn ang="0">
                    <a:pos x="2" y="41"/>
                  </a:cxn>
                  <a:cxn ang="0">
                    <a:pos x="1" y="38"/>
                  </a:cxn>
                  <a:cxn ang="0">
                    <a:pos x="0" y="36"/>
                  </a:cxn>
                  <a:cxn ang="0">
                    <a:pos x="1" y="33"/>
                  </a:cxn>
                  <a:cxn ang="0">
                    <a:pos x="1" y="30"/>
                  </a:cxn>
                  <a:cxn ang="0">
                    <a:pos x="2" y="27"/>
                  </a:cxn>
                  <a:cxn ang="0">
                    <a:pos x="2" y="23"/>
                  </a:cxn>
                  <a:cxn ang="0">
                    <a:pos x="3" y="19"/>
                  </a:cxn>
                  <a:cxn ang="0">
                    <a:pos x="5" y="14"/>
                  </a:cxn>
                  <a:cxn ang="0">
                    <a:pos x="6" y="11"/>
                  </a:cxn>
                  <a:cxn ang="0">
                    <a:pos x="7" y="7"/>
                  </a:cxn>
                  <a:cxn ang="0">
                    <a:pos x="12" y="7"/>
                  </a:cxn>
                  <a:cxn ang="0">
                    <a:pos x="15" y="7"/>
                  </a:cxn>
                  <a:cxn ang="0">
                    <a:pos x="18" y="5"/>
                  </a:cxn>
                  <a:cxn ang="0">
                    <a:pos x="20" y="4"/>
                  </a:cxn>
                  <a:cxn ang="0">
                    <a:pos x="22" y="3"/>
                  </a:cxn>
                  <a:cxn ang="0">
                    <a:pos x="25" y="3"/>
                  </a:cxn>
                  <a:cxn ang="0">
                    <a:pos x="27" y="1"/>
                  </a:cxn>
                  <a:cxn ang="0">
                    <a:pos x="29" y="0"/>
                  </a:cxn>
                  <a:cxn ang="0">
                    <a:pos x="31" y="1"/>
                  </a:cxn>
                  <a:cxn ang="0">
                    <a:pos x="32" y="1"/>
                  </a:cxn>
                  <a:cxn ang="0">
                    <a:pos x="34" y="3"/>
                  </a:cxn>
                  <a:cxn ang="0">
                    <a:pos x="36" y="4"/>
                  </a:cxn>
                  <a:cxn ang="0">
                    <a:pos x="38" y="5"/>
                  </a:cxn>
                  <a:cxn ang="0">
                    <a:pos x="39" y="7"/>
                  </a:cxn>
                  <a:cxn ang="0">
                    <a:pos x="39" y="8"/>
                  </a:cxn>
                  <a:cxn ang="0">
                    <a:pos x="38" y="10"/>
                  </a:cxn>
                  <a:cxn ang="0">
                    <a:pos x="36" y="11"/>
                  </a:cxn>
                  <a:cxn ang="0">
                    <a:pos x="35" y="12"/>
                  </a:cxn>
                  <a:cxn ang="0">
                    <a:pos x="35" y="14"/>
                  </a:cxn>
                  <a:cxn ang="0">
                    <a:pos x="34" y="16"/>
                  </a:cxn>
                  <a:cxn ang="0">
                    <a:pos x="35" y="18"/>
                  </a:cxn>
                  <a:cxn ang="0">
                    <a:pos x="35" y="20"/>
                  </a:cxn>
                  <a:cxn ang="0">
                    <a:pos x="38" y="23"/>
                  </a:cxn>
                  <a:cxn ang="0">
                    <a:pos x="39" y="25"/>
                  </a:cxn>
                  <a:cxn ang="0">
                    <a:pos x="40" y="27"/>
                  </a:cxn>
                  <a:cxn ang="0">
                    <a:pos x="41" y="29"/>
                  </a:cxn>
                  <a:cxn ang="0">
                    <a:pos x="42" y="30"/>
                  </a:cxn>
                  <a:cxn ang="0">
                    <a:pos x="44" y="30"/>
                  </a:cxn>
                  <a:cxn ang="0">
                    <a:pos x="39" y="33"/>
                  </a:cxn>
                  <a:cxn ang="0">
                    <a:pos x="35" y="36"/>
                  </a:cxn>
                  <a:cxn ang="0">
                    <a:pos x="31" y="38"/>
                  </a:cxn>
                  <a:cxn ang="0">
                    <a:pos x="28" y="43"/>
                  </a:cxn>
                  <a:cxn ang="0">
                    <a:pos x="27" y="48"/>
                  </a:cxn>
                  <a:cxn ang="0">
                    <a:pos x="27" y="52"/>
                  </a:cxn>
                  <a:cxn ang="0">
                    <a:pos x="27" y="56"/>
                  </a:cxn>
                  <a:cxn ang="0">
                    <a:pos x="29" y="59"/>
                  </a:cxn>
                  <a:cxn ang="0">
                    <a:pos x="25" y="55"/>
                  </a:cxn>
                </a:cxnLst>
                <a:rect l="0" t="0" r="r" b="b"/>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1" name="Freeform 284"/>
              <p:cNvSpPr>
                <a:spLocks/>
              </p:cNvSpPr>
              <p:nvPr/>
            </p:nvSpPr>
            <p:spPr bwMode="auto">
              <a:xfrm>
                <a:off x="5235159" y="2459613"/>
                <a:ext cx="201404" cy="92030"/>
              </a:xfrm>
              <a:custGeom>
                <a:avLst/>
                <a:gdLst/>
                <a:ahLst/>
                <a:cxnLst>
                  <a:cxn ang="0">
                    <a:pos x="8" y="19"/>
                  </a:cxn>
                  <a:cxn ang="0">
                    <a:pos x="10" y="24"/>
                  </a:cxn>
                  <a:cxn ang="0">
                    <a:pos x="12" y="19"/>
                  </a:cxn>
                  <a:cxn ang="0">
                    <a:pos x="13" y="14"/>
                  </a:cxn>
                  <a:cxn ang="0">
                    <a:pos x="19" y="14"/>
                  </a:cxn>
                  <a:cxn ang="0">
                    <a:pos x="23" y="14"/>
                  </a:cxn>
                  <a:cxn ang="0">
                    <a:pos x="23" y="6"/>
                  </a:cxn>
                  <a:cxn ang="0">
                    <a:pos x="20" y="3"/>
                  </a:cxn>
                  <a:cxn ang="0">
                    <a:pos x="23" y="2"/>
                  </a:cxn>
                  <a:cxn ang="0">
                    <a:pos x="32" y="16"/>
                  </a:cxn>
                  <a:cxn ang="0">
                    <a:pos x="40" y="28"/>
                  </a:cxn>
                  <a:cxn ang="0">
                    <a:pos x="51" y="25"/>
                  </a:cxn>
                  <a:cxn ang="0">
                    <a:pos x="59" y="14"/>
                  </a:cxn>
                  <a:cxn ang="0">
                    <a:pos x="66" y="7"/>
                  </a:cxn>
                  <a:cxn ang="0">
                    <a:pos x="69" y="10"/>
                  </a:cxn>
                  <a:cxn ang="0">
                    <a:pos x="90" y="13"/>
                  </a:cxn>
                  <a:cxn ang="0">
                    <a:pos x="111" y="5"/>
                  </a:cxn>
                  <a:cxn ang="0">
                    <a:pos x="115" y="9"/>
                  </a:cxn>
                  <a:cxn ang="0">
                    <a:pos x="118" y="10"/>
                  </a:cxn>
                  <a:cxn ang="0">
                    <a:pos x="122" y="9"/>
                  </a:cxn>
                  <a:cxn ang="0">
                    <a:pos x="125" y="7"/>
                  </a:cxn>
                  <a:cxn ang="0">
                    <a:pos x="128" y="9"/>
                  </a:cxn>
                  <a:cxn ang="0">
                    <a:pos x="128" y="13"/>
                  </a:cxn>
                  <a:cxn ang="0">
                    <a:pos x="129" y="19"/>
                  </a:cxn>
                  <a:cxn ang="0">
                    <a:pos x="135" y="24"/>
                  </a:cxn>
                  <a:cxn ang="0">
                    <a:pos x="139" y="31"/>
                  </a:cxn>
                  <a:cxn ang="0">
                    <a:pos x="136" y="38"/>
                  </a:cxn>
                  <a:cxn ang="0">
                    <a:pos x="131" y="42"/>
                  </a:cxn>
                  <a:cxn ang="0">
                    <a:pos x="128" y="45"/>
                  </a:cxn>
                  <a:cxn ang="0">
                    <a:pos x="122" y="47"/>
                  </a:cxn>
                  <a:cxn ang="0">
                    <a:pos x="116" y="47"/>
                  </a:cxn>
                  <a:cxn ang="0">
                    <a:pos x="99" y="55"/>
                  </a:cxn>
                  <a:cxn ang="0">
                    <a:pos x="80" y="66"/>
                  </a:cxn>
                  <a:cxn ang="0">
                    <a:pos x="58" y="72"/>
                  </a:cxn>
                  <a:cxn ang="0">
                    <a:pos x="55" y="69"/>
                  </a:cxn>
                  <a:cxn ang="0">
                    <a:pos x="54" y="65"/>
                  </a:cxn>
                  <a:cxn ang="0">
                    <a:pos x="52" y="64"/>
                  </a:cxn>
                  <a:cxn ang="0">
                    <a:pos x="47" y="64"/>
                  </a:cxn>
                  <a:cxn ang="0">
                    <a:pos x="39" y="62"/>
                  </a:cxn>
                  <a:cxn ang="0">
                    <a:pos x="27" y="57"/>
                  </a:cxn>
                  <a:cxn ang="0">
                    <a:pos x="23" y="47"/>
                  </a:cxn>
                  <a:cxn ang="0">
                    <a:pos x="19" y="42"/>
                  </a:cxn>
                  <a:cxn ang="0">
                    <a:pos x="8" y="40"/>
                  </a:cxn>
                  <a:cxn ang="0">
                    <a:pos x="0" y="43"/>
                  </a:cxn>
                  <a:cxn ang="0">
                    <a:pos x="9" y="33"/>
                  </a:cxn>
                  <a:cxn ang="0">
                    <a:pos x="18" y="33"/>
                  </a:cxn>
                  <a:cxn ang="0">
                    <a:pos x="25" y="31"/>
                  </a:cxn>
                  <a:cxn ang="0">
                    <a:pos x="16" y="28"/>
                  </a:cxn>
                  <a:cxn ang="0">
                    <a:pos x="7" y="26"/>
                  </a:cxn>
                  <a:cxn ang="0">
                    <a:pos x="1" y="25"/>
                  </a:cxn>
                  <a:cxn ang="0">
                    <a:pos x="4" y="24"/>
                  </a:cxn>
                  <a:cxn ang="0">
                    <a:pos x="7" y="19"/>
                  </a:cxn>
                </a:cxnLst>
                <a:rect l="0" t="0" r="r" b="b"/>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2" name="Freeform 286"/>
              <p:cNvSpPr>
                <a:spLocks/>
              </p:cNvSpPr>
              <p:nvPr/>
            </p:nvSpPr>
            <p:spPr bwMode="auto">
              <a:xfrm>
                <a:off x="5555377" y="2568259"/>
                <a:ext cx="18836" cy="19173"/>
              </a:xfrm>
              <a:custGeom>
                <a:avLst/>
                <a:gdLst/>
                <a:ahLst/>
                <a:cxnLst>
                  <a:cxn ang="0">
                    <a:pos x="0" y="6"/>
                  </a:cxn>
                  <a:cxn ang="0">
                    <a:pos x="8" y="0"/>
                  </a:cxn>
                  <a:cxn ang="0">
                    <a:pos x="9" y="2"/>
                  </a:cxn>
                  <a:cxn ang="0">
                    <a:pos x="12" y="3"/>
                  </a:cxn>
                  <a:cxn ang="0">
                    <a:pos x="12" y="6"/>
                  </a:cxn>
                  <a:cxn ang="0">
                    <a:pos x="13" y="8"/>
                  </a:cxn>
                  <a:cxn ang="0">
                    <a:pos x="13" y="10"/>
                  </a:cxn>
                  <a:cxn ang="0">
                    <a:pos x="13" y="12"/>
                  </a:cxn>
                  <a:cxn ang="0">
                    <a:pos x="13" y="15"/>
                  </a:cxn>
                  <a:cxn ang="0">
                    <a:pos x="12" y="13"/>
                  </a:cxn>
                  <a:cxn ang="0">
                    <a:pos x="8" y="13"/>
                  </a:cxn>
                  <a:cxn ang="0">
                    <a:pos x="7" y="12"/>
                  </a:cxn>
                  <a:cxn ang="0">
                    <a:pos x="6" y="10"/>
                  </a:cxn>
                  <a:cxn ang="0">
                    <a:pos x="2" y="8"/>
                  </a:cxn>
                  <a:cxn ang="0">
                    <a:pos x="1" y="7"/>
                  </a:cxn>
                  <a:cxn ang="0">
                    <a:pos x="1" y="6"/>
                  </a:cxn>
                  <a:cxn ang="0">
                    <a:pos x="0" y="6"/>
                  </a:cxn>
                </a:cxnLst>
                <a:rect l="0" t="0" r="r" b="b"/>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3" name="Freeform 288"/>
              <p:cNvSpPr>
                <a:spLocks/>
              </p:cNvSpPr>
              <p:nvPr/>
            </p:nvSpPr>
            <p:spPr bwMode="auto">
              <a:xfrm>
                <a:off x="5764026" y="3213744"/>
                <a:ext cx="18836" cy="25564"/>
              </a:xfrm>
              <a:custGeom>
                <a:avLst/>
                <a:gdLst/>
                <a:ahLst/>
                <a:cxnLst>
                  <a:cxn ang="0">
                    <a:pos x="13" y="20"/>
                  </a:cxn>
                  <a:cxn ang="0">
                    <a:pos x="13" y="18"/>
                  </a:cxn>
                  <a:cxn ang="0">
                    <a:pos x="13" y="17"/>
                  </a:cxn>
                  <a:cxn ang="0">
                    <a:pos x="13" y="16"/>
                  </a:cxn>
                  <a:cxn ang="0">
                    <a:pos x="13" y="13"/>
                  </a:cxn>
                  <a:cxn ang="0">
                    <a:pos x="13" y="12"/>
                  </a:cxn>
                  <a:cxn ang="0">
                    <a:pos x="13" y="11"/>
                  </a:cxn>
                  <a:cxn ang="0">
                    <a:pos x="13" y="8"/>
                  </a:cxn>
                  <a:cxn ang="0">
                    <a:pos x="12" y="6"/>
                  </a:cxn>
                  <a:cxn ang="0">
                    <a:pos x="12" y="4"/>
                  </a:cxn>
                  <a:cxn ang="0">
                    <a:pos x="9" y="4"/>
                  </a:cxn>
                  <a:cxn ang="0">
                    <a:pos x="9" y="3"/>
                  </a:cxn>
                  <a:cxn ang="0">
                    <a:pos x="8" y="1"/>
                  </a:cxn>
                  <a:cxn ang="0">
                    <a:pos x="7" y="0"/>
                  </a:cxn>
                  <a:cxn ang="0">
                    <a:pos x="6" y="0"/>
                  </a:cxn>
                  <a:cxn ang="0">
                    <a:pos x="5" y="0"/>
                  </a:cxn>
                  <a:cxn ang="0">
                    <a:pos x="2" y="0"/>
                  </a:cxn>
                  <a:cxn ang="0">
                    <a:pos x="1" y="0"/>
                  </a:cxn>
                  <a:cxn ang="0">
                    <a:pos x="0" y="0"/>
                  </a:cxn>
                  <a:cxn ang="0">
                    <a:pos x="0" y="4"/>
                  </a:cxn>
                  <a:cxn ang="0">
                    <a:pos x="1" y="9"/>
                  </a:cxn>
                  <a:cxn ang="0">
                    <a:pos x="2" y="11"/>
                  </a:cxn>
                  <a:cxn ang="0">
                    <a:pos x="5" y="13"/>
                  </a:cxn>
                  <a:cxn ang="0">
                    <a:pos x="7" y="16"/>
                  </a:cxn>
                  <a:cxn ang="0">
                    <a:pos x="8" y="17"/>
                  </a:cxn>
                  <a:cxn ang="0">
                    <a:pos x="9" y="18"/>
                  </a:cxn>
                  <a:cxn ang="0">
                    <a:pos x="13" y="20"/>
                  </a:cxn>
                </a:cxnLst>
                <a:rect l="0" t="0" r="r" b="b"/>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4" name="Freeform 289"/>
              <p:cNvSpPr>
                <a:spLocks/>
              </p:cNvSpPr>
              <p:nvPr/>
            </p:nvSpPr>
            <p:spPr bwMode="auto">
              <a:xfrm>
                <a:off x="5488725" y="3097429"/>
                <a:ext cx="289790" cy="236465"/>
              </a:xfrm>
              <a:custGeom>
                <a:avLst/>
                <a:gdLst/>
                <a:ahLst/>
                <a:cxnLst>
                  <a:cxn ang="0">
                    <a:pos x="132" y="17"/>
                  </a:cxn>
                  <a:cxn ang="0">
                    <a:pos x="148" y="28"/>
                  </a:cxn>
                  <a:cxn ang="0">
                    <a:pos x="166" y="34"/>
                  </a:cxn>
                  <a:cxn ang="0">
                    <a:pos x="169" y="31"/>
                  </a:cxn>
                  <a:cxn ang="0">
                    <a:pos x="173" y="27"/>
                  </a:cxn>
                  <a:cxn ang="0">
                    <a:pos x="177" y="29"/>
                  </a:cxn>
                  <a:cxn ang="0">
                    <a:pos x="185" y="34"/>
                  </a:cxn>
                  <a:cxn ang="0">
                    <a:pos x="194" y="34"/>
                  </a:cxn>
                  <a:cxn ang="0">
                    <a:pos x="199" y="36"/>
                  </a:cxn>
                  <a:cxn ang="0">
                    <a:pos x="200" y="45"/>
                  </a:cxn>
                  <a:cxn ang="0">
                    <a:pos x="200" y="50"/>
                  </a:cxn>
                  <a:cxn ang="0">
                    <a:pos x="180" y="61"/>
                  </a:cxn>
                  <a:cxn ang="0">
                    <a:pos x="166" y="76"/>
                  </a:cxn>
                  <a:cxn ang="0">
                    <a:pos x="154" y="88"/>
                  </a:cxn>
                  <a:cxn ang="0">
                    <a:pos x="146" y="97"/>
                  </a:cxn>
                  <a:cxn ang="0">
                    <a:pos x="146" y="120"/>
                  </a:cxn>
                  <a:cxn ang="0">
                    <a:pos x="142" y="135"/>
                  </a:cxn>
                  <a:cxn ang="0">
                    <a:pos x="127" y="153"/>
                  </a:cxn>
                  <a:cxn ang="0">
                    <a:pos x="116" y="168"/>
                  </a:cxn>
                  <a:cxn ang="0">
                    <a:pos x="111" y="171"/>
                  </a:cxn>
                  <a:cxn ang="0">
                    <a:pos x="77" y="172"/>
                  </a:cxn>
                  <a:cxn ang="0">
                    <a:pos x="63" y="183"/>
                  </a:cxn>
                  <a:cxn ang="0">
                    <a:pos x="54" y="183"/>
                  </a:cxn>
                  <a:cxn ang="0">
                    <a:pos x="47" y="171"/>
                  </a:cxn>
                  <a:cxn ang="0">
                    <a:pos x="38" y="157"/>
                  </a:cxn>
                  <a:cxn ang="0">
                    <a:pos x="38" y="143"/>
                  </a:cxn>
                  <a:cxn ang="0">
                    <a:pos x="39" y="127"/>
                  </a:cxn>
                  <a:cxn ang="0">
                    <a:pos x="38" y="110"/>
                  </a:cxn>
                  <a:cxn ang="0">
                    <a:pos x="43" y="92"/>
                  </a:cxn>
                  <a:cxn ang="0">
                    <a:pos x="51" y="68"/>
                  </a:cxn>
                  <a:cxn ang="0">
                    <a:pos x="54" y="58"/>
                  </a:cxn>
                  <a:cxn ang="0">
                    <a:pos x="54" y="54"/>
                  </a:cxn>
                  <a:cxn ang="0">
                    <a:pos x="47" y="51"/>
                  </a:cxn>
                  <a:cxn ang="0">
                    <a:pos x="29" y="49"/>
                  </a:cxn>
                  <a:cxn ang="0">
                    <a:pos x="13" y="43"/>
                  </a:cxn>
                  <a:cxn ang="0">
                    <a:pos x="4" y="38"/>
                  </a:cxn>
                  <a:cxn ang="0">
                    <a:pos x="2" y="24"/>
                  </a:cxn>
                  <a:cxn ang="0">
                    <a:pos x="0" y="16"/>
                  </a:cxn>
                  <a:cxn ang="0">
                    <a:pos x="13" y="11"/>
                  </a:cxn>
                  <a:cxn ang="0">
                    <a:pos x="21" y="3"/>
                  </a:cxn>
                  <a:cxn ang="0">
                    <a:pos x="32" y="2"/>
                  </a:cxn>
                  <a:cxn ang="0">
                    <a:pos x="45" y="4"/>
                  </a:cxn>
                  <a:cxn ang="0">
                    <a:pos x="58" y="9"/>
                  </a:cxn>
                  <a:cxn ang="0">
                    <a:pos x="69" y="10"/>
                  </a:cxn>
                  <a:cxn ang="0">
                    <a:pos x="77" y="13"/>
                  </a:cxn>
                  <a:cxn ang="0">
                    <a:pos x="84" y="16"/>
                  </a:cxn>
                  <a:cxn ang="0">
                    <a:pos x="117" y="14"/>
                  </a:cxn>
                  <a:cxn ang="0">
                    <a:pos x="121" y="10"/>
                  </a:cxn>
                  <a:cxn ang="0">
                    <a:pos x="124" y="6"/>
                  </a:cxn>
                </a:cxnLst>
                <a:rect l="0" t="0" r="r" b="b"/>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5" name="Freeform 291"/>
              <p:cNvSpPr>
                <a:spLocks/>
              </p:cNvSpPr>
              <p:nvPr/>
            </p:nvSpPr>
            <p:spPr bwMode="auto">
              <a:xfrm>
                <a:off x="5546683" y="2771491"/>
                <a:ext cx="34775" cy="28120"/>
              </a:xfrm>
              <a:custGeom>
                <a:avLst/>
                <a:gdLst/>
                <a:ahLst/>
                <a:cxnLst>
                  <a:cxn ang="0">
                    <a:pos x="19" y="20"/>
                  </a:cxn>
                  <a:cxn ang="0">
                    <a:pos x="17" y="20"/>
                  </a:cxn>
                  <a:cxn ang="0">
                    <a:pos x="14" y="20"/>
                  </a:cxn>
                  <a:cxn ang="0">
                    <a:pos x="11" y="22"/>
                  </a:cxn>
                  <a:cxn ang="0">
                    <a:pos x="8" y="22"/>
                  </a:cxn>
                  <a:cxn ang="0">
                    <a:pos x="5" y="22"/>
                  </a:cxn>
                  <a:cxn ang="0">
                    <a:pos x="3" y="20"/>
                  </a:cxn>
                  <a:cxn ang="0">
                    <a:pos x="0" y="19"/>
                  </a:cxn>
                  <a:cxn ang="0">
                    <a:pos x="0" y="14"/>
                  </a:cxn>
                  <a:cxn ang="0">
                    <a:pos x="1" y="14"/>
                  </a:cxn>
                  <a:cxn ang="0">
                    <a:pos x="4" y="14"/>
                  </a:cxn>
                  <a:cxn ang="0">
                    <a:pos x="5" y="12"/>
                  </a:cxn>
                  <a:cxn ang="0">
                    <a:pos x="7" y="10"/>
                  </a:cxn>
                  <a:cxn ang="0">
                    <a:pos x="8" y="8"/>
                  </a:cxn>
                  <a:cxn ang="0">
                    <a:pos x="9" y="4"/>
                  </a:cxn>
                  <a:cxn ang="0">
                    <a:pos x="11" y="3"/>
                  </a:cxn>
                  <a:cxn ang="0">
                    <a:pos x="12" y="0"/>
                  </a:cxn>
                  <a:cxn ang="0">
                    <a:pos x="14" y="2"/>
                  </a:cxn>
                  <a:cxn ang="0">
                    <a:pos x="17" y="2"/>
                  </a:cxn>
                  <a:cxn ang="0">
                    <a:pos x="19" y="2"/>
                  </a:cxn>
                  <a:cxn ang="0">
                    <a:pos x="20" y="2"/>
                  </a:cxn>
                  <a:cxn ang="0">
                    <a:pos x="21" y="2"/>
                  </a:cxn>
                  <a:cxn ang="0">
                    <a:pos x="24" y="0"/>
                  </a:cxn>
                  <a:cxn ang="0">
                    <a:pos x="24" y="3"/>
                  </a:cxn>
                  <a:cxn ang="0">
                    <a:pos x="22" y="7"/>
                  </a:cxn>
                  <a:cxn ang="0">
                    <a:pos x="22" y="10"/>
                  </a:cxn>
                  <a:cxn ang="0">
                    <a:pos x="21" y="11"/>
                  </a:cxn>
                  <a:cxn ang="0">
                    <a:pos x="20" y="14"/>
                  </a:cxn>
                  <a:cxn ang="0">
                    <a:pos x="20" y="15"/>
                  </a:cxn>
                  <a:cxn ang="0">
                    <a:pos x="20" y="19"/>
                  </a:cxn>
                  <a:cxn ang="0">
                    <a:pos x="19" y="20"/>
                  </a:cxn>
                </a:cxnLst>
                <a:rect l="0" t="0" r="r" b="b"/>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6" name="Freeform 292"/>
              <p:cNvSpPr>
                <a:spLocks/>
              </p:cNvSpPr>
              <p:nvPr/>
            </p:nvSpPr>
            <p:spPr bwMode="auto">
              <a:xfrm>
                <a:off x="5562621" y="2662845"/>
                <a:ext cx="182568" cy="259472"/>
              </a:xfrm>
              <a:custGeom>
                <a:avLst/>
                <a:gdLst/>
                <a:ahLst/>
                <a:cxnLst>
                  <a:cxn ang="0">
                    <a:pos x="8" y="2"/>
                  </a:cxn>
                  <a:cxn ang="0">
                    <a:pos x="30" y="6"/>
                  </a:cxn>
                  <a:cxn ang="0">
                    <a:pos x="33" y="13"/>
                  </a:cxn>
                  <a:cxn ang="0">
                    <a:pos x="20" y="24"/>
                  </a:cxn>
                  <a:cxn ang="0">
                    <a:pos x="42" y="29"/>
                  </a:cxn>
                  <a:cxn ang="0">
                    <a:pos x="67" y="35"/>
                  </a:cxn>
                  <a:cxn ang="0">
                    <a:pos x="67" y="41"/>
                  </a:cxn>
                  <a:cxn ang="0">
                    <a:pos x="57" y="46"/>
                  </a:cxn>
                  <a:cxn ang="0">
                    <a:pos x="44" y="50"/>
                  </a:cxn>
                  <a:cxn ang="0">
                    <a:pos x="53" y="56"/>
                  </a:cxn>
                  <a:cxn ang="0">
                    <a:pos x="63" y="57"/>
                  </a:cxn>
                  <a:cxn ang="0">
                    <a:pos x="72" y="71"/>
                  </a:cxn>
                  <a:cxn ang="0">
                    <a:pos x="82" y="85"/>
                  </a:cxn>
                  <a:cxn ang="0">
                    <a:pos x="82" y="92"/>
                  </a:cxn>
                  <a:cxn ang="0">
                    <a:pos x="84" y="97"/>
                  </a:cxn>
                  <a:cxn ang="0">
                    <a:pos x="89" y="107"/>
                  </a:cxn>
                  <a:cxn ang="0">
                    <a:pos x="96" y="114"/>
                  </a:cxn>
                  <a:cxn ang="0">
                    <a:pos x="101" y="124"/>
                  </a:cxn>
                  <a:cxn ang="0">
                    <a:pos x="107" y="127"/>
                  </a:cxn>
                  <a:cxn ang="0">
                    <a:pos x="107" y="132"/>
                  </a:cxn>
                  <a:cxn ang="0">
                    <a:pos x="113" y="134"/>
                  </a:cxn>
                  <a:cxn ang="0">
                    <a:pos x="122" y="135"/>
                  </a:cxn>
                  <a:cxn ang="0">
                    <a:pos x="124" y="142"/>
                  </a:cxn>
                  <a:cxn ang="0">
                    <a:pos x="122" y="149"/>
                  </a:cxn>
                  <a:cxn ang="0">
                    <a:pos x="120" y="157"/>
                  </a:cxn>
                  <a:cxn ang="0">
                    <a:pos x="114" y="161"/>
                  </a:cxn>
                  <a:cxn ang="0">
                    <a:pos x="114" y="165"/>
                  </a:cxn>
                  <a:cxn ang="0">
                    <a:pos x="117" y="169"/>
                  </a:cxn>
                  <a:cxn ang="0">
                    <a:pos x="116" y="174"/>
                  </a:cxn>
                  <a:cxn ang="0">
                    <a:pos x="113" y="182"/>
                  </a:cxn>
                  <a:cxn ang="0">
                    <a:pos x="46" y="189"/>
                  </a:cxn>
                  <a:cxn ang="0">
                    <a:pos x="46" y="194"/>
                  </a:cxn>
                  <a:cxn ang="0">
                    <a:pos x="33" y="196"/>
                  </a:cxn>
                  <a:cxn ang="0">
                    <a:pos x="17" y="200"/>
                  </a:cxn>
                  <a:cxn ang="0">
                    <a:pos x="19" y="190"/>
                  </a:cxn>
                  <a:cxn ang="0">
                    <a:pos x="42" y="178"/>
                  </a:cxn>
                  <a:cxn ang="0">
                    <a:pos x="56" y="168"/>
                  </a:cxn>
                  <a:cxn ang="0">
                    <a:pos x="54" y="169"/>
                  </a:cxn>
                  <a:cxn ang="0">
                    <a:pos x="50" y="172"/>
                  </a:cxn>
                  <a:cxn ang="0">
                    <a:pos x="39" y="171"/>
                  </a:cxn>
                  <a:cxn ang="0">
                    <a:pos x="22" y="165"/>
                  </a:cxn>
                  <a:cxn ang="0">
                    <a:pos x="24" y="155"/>
                  </a:cxn>
                  <a:cxn ang="0">
                    <a:pos x="32" y="153"/>
                  </a:cxn>
                  <a:cxn ang="0">
                    <a:pos x="28" y="131"/>
                  </a:cxn>
                  <a:cxn ang="0">
                    <a:pos x="45" y="124"/>
                  </a:cxn>
                  <a:cxn ang="0">
                    <a:pos x="52" y="113"/>
                  </a:cxn>
                  <a:cxn ang="0">
                    <a:pos x="45" y="104"/>
                  </a:cxn>
                  <a:cxn ang="0">
                    <a:pos x="40" y="96"/>
                  </a:cxn>
                  <a:cxn ang="0">
                    <a:pos x="26" y="92"/>
                  </a:cxn>
                  <a:cxn ang="0">
                    <a:pos x="24" y="82"/>
                  </a:cxn>
                  <a:cxn ang="0">
                    <a:pos x="30" y="72"/>
                  </a:cxn>
                  <a:cxn ang="0">
                    <a:pos x="28" y="67"/>
                  </a:cxn>
                  <a:cxn ang="0">
                    <a:pos x="21" y="76"/>
                  </a:cxn>
                  <a:cxn ang="0">
                    <a:pos x="13" y="76"/>
                  </a:cxn>
                  <a:cxn ang="0">
                    <a:pos x="6" y="62"/>
                  </a:cxn>
                  <a:cxn ang="0">
                    <a:pos x="5" y="56"/>
                  </a:cxn>
                  <a:cxn ang="0">
                    <a:pos x="5" y="38"/>
                  </a:cxn>
                  <a:cxn ang="0">
                    <a:pos x="7" y="22"/>
                  </a:cxn>
                  <a:cxn ang="0">
                    <a:pos x="3" y="16"/>
                  </a:cxn>
                  <a:cxn ang="0">
                    <a:pos x="3" y="13"/>
                  </a:cxn>
                  <a:cxn ang="0">
                    <a:pos x="5" y="9"/>
                  </a:cxn>
                  <a:cxn ang="0">
                    <a:pos x="3" y="4"/>
                  </a:cxn>
                  <a:cxn ang="0">
                    <a:pos x="0" y="0"/>
                  </a:cxn>
                </a:cxnLst>
                <a:rect l="0" t="0" r="r" b="b"/>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7" name="Freeform 294"/>
              <p:cNvSpPr>
                <a:spLocks/>
              </p:cNvSpPr>
              <p:nvPr/>
            </p:nvSpPr>
            <p:spPr bwMode="auto">
              <a:xfrm>
                <a:off x="6642090" y="3872012"/>
                <a:ext cx="160834" cy="164886"/>
              </a:xfrm>
              <a:custGeom>
                <a:avLst/>
                <a:gdLst/>
                <a:ahLst/>
                <a:cxnLst>
                  <a:cxn ang="0">
                    <a:pos x="103" y="125"/>
                  </a:cxn>
                  <a:cxn ang="0">
                    <a:pos x="107" y="125"/>
                  </a:cxn>
                  <a:cxn ang="0">
                    <a:pos x="110" y="128"/>
                  </a:cxn>
                  <a:cxn ang="0">
                    <a:pos x="98" y="108"/>
                  </a:cxn>
                  <a:cxn ang="0">
                    <a:pos x="88" y="90"/>
                  </a:cxn>
                  <a:cxn ang="0">
                    <a:pos x="75" y="75"/>
                  </a:cxn>
                  <a:cxn ang="0">
                    <a:pos x="68" y="71"/>
                  </a:cxn>
                  <a:cxn ang="0">
                    <a:pos x="63" y="70"/>
                  </a:cxn>
                  <a:cxn ang="0">
                    <a:pos x="62" y="65"/>
                  </a:cxn>
                  <a:cxn ang="0">
                    <a:pos x="57" y="67"/>
                  </a:cxn>
                  <a:cxn ang="0">
                    <a:pos x="52" y="67"/>
                  </a:cxn>
                  <a:cxn ang="0">
                    <a:pos x="49" y="56"/>
                  </a:cxn>
                  <a:cxn ang="0">
                    <a:pos x="44" y="47"/>
                  </a:cxn>
                  <a:cxn ang="0">
                    <a:pos x="40" y="40"/>
                  </a:cxn>
                  <a:cxn ang="0">
                    <a:pos x="38" y="25"/>
                  </a:cxn>
                  <a:cxn ang="0">
                    <a:pos x="37" y="9"/>
                  </a:cxn>
                  <a:cxn ang="0">
                    <a:pos x="30" y="0"/>
                  </a:cxn>
                  <a:cxn ang="0">
                    <a:pos x="19" y="11"/>
                  </a:cxn>
                  <a:cxn ang="0">
                    <a:pos x="14" y="16"/>
                  </a:cxn>
                  <a:cxn ang="0">
                    <a:pos x="8" y="21"/>
                  </a:cxn>
                  <a:cxn ang="0">
                    <a:pos x="6" y="27"/>
                  </a:cxn>
                  <a:cxn ang="0">
                    <a:pos x="6" y="33"/>
                  </a:cxn>
                  <a:cxn ang="0">
                    <a:pos x="7" y="39"/>
                  </a:cxn>
                  <a:cxn ang="0">
                    <a:pos x="6" y="46"/>
                  </a:cxn>
                  <a:cxn ang="0">
                    <a:pos x="2" y="53"/>
                  </a:cxn>
                  <a:cxn ang="0">
                    <a:pos x="0" y="58"/>
                  </a:cxn>
                  <a:cxn ang="0">
                    <a:pos x="0" y="64"/>
                  </a:cxn>
                  <a:cxn ang="0">
                    <a:pos x="1" y="70"/>
                  </a:cxn>
                  <a:cxn ang="0">
                    <a:pos x="2" y="72"/>
                  </a:cxn>
                  <a:cxn ang="0">
                    <a:pos x="7" y="71"/>
                  </a:cxn>
                  <a:cxn ang="0">
                    <a:pos x="11" y="67"/>
                  </a:cxn>
                  <a:cxn ang="0">
                    <a:pos x="17" y="64"/>
                  </a:cxn>
                  <a:cxn ang="0">
                    <a:pos x="23" y="57"/>
                  </a:cxn>
                  <a:cxn ang="0">
                    <a:pos x="26" y="60"/>
                  </a:cxn>
                  <a:cxn ang="0">
                    <a:pos x="32" y="64"/>
                  </a:cxn>
                  <a:cxn ang="0">
                    <a:pos x="40" y="67"/>
                  </a:cxn>
                  <a:cxn ang="0">
                    <a:pos x="47" y="71"/>
                  </a:cxn>
                  <a:cxn ang="0">
                    <a:pos x="51" y="74"/>
                  </a:cxn>
                  <a:cxn ang="0">
                    <a:pos x="58" y="79"/>
                  </a:cxn>
                  <a:cxn ang="0">
                    <a:pos x="63" y="84"/>
                  </a:cxn>
                  <a:cxn ang="0">
                    <a:pos x="66" y="86"/>
                  </a:cxn>
                  <a:cxn ang="0">
                    <a:pos x="71" y="89"/>
                  </a:cxn>
                  <a:cxn ang="0">
                    <a:pos x="72" y="92"/>
                  </a:cxn>
                  <a:cxn ang="0">
                    <a:pos x="76" y="95"/>
                  </a:cxn>
                  <a:cxn ang="0">
                    <a:pos x="78" y="98"/>
                  </a:cxn>
                  <a:cxn ang="0">
                    <a:pos x="81" y="100"/>
                  </a:cxn>
                  <a:cxn ang="0">
                    <a:pos x="82" y="104"/>
                  </a:cxn>
                  <a:cxn ang="0">
                    <a:pos x="84" y="110"/>
                  </a:cxn>
                  <a:cxn ang="0">
                    <a:pos x="85" y="114"/>
                  </a:cxn>
                  <a:cxn ang="0">
                    <a:pos x="92" y="118"/>
                  </a:cxn>
                  <a:cxn ang="0">
                    <a:pos x="101" y="125"/>
                  </a:cxn>
                </a:cxnLst>
                <a:rect l="0" t="0" r="r" b="b"/>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8" name="Freeform 295"/>
              <p:cNvSpPr>
                <a:spLocks/>
              </p:cNvSpPr>
              <p:nvPr/>
            </p:nvSpPr>
            <p:spPr bwMode="auto">
              <a:xfrm>
                <a:off x="5977021" y="2883972"/>
                <a:ext cx="169527" cy="75413"/>
              </a:xfrm>
              <a:custGeom>
                <a:avLst/>
                <a:gdLst/>
                <a:ahLst/>
                <a:cxnLst>
                  <a:cxn ang="0">
                    <a:pos x="117" y="39"/>
                  </a:cxn>
                  <a:cxn ang="0">
                    <a:pos x="115" y="40"/>
                  </a:cxn>
                  <a:cxn ang="0">
                    <a:pos x="111" y="43"/>
                  </a:cxn>
                  <a:cxn ang="0">
                    <a:pos x="107" y="47"/>
                  </a:cxn>
                  <a:cxn ang="0">
                    <a:pos x="106" y="49"/>
                  </a:cxn>
                  <a:cxn ang="0">
                    <a:pos x="103" y="52"/>
                  </a:cxn>
                  <a:cxn ang="0">
                    <a:pos x="98" y="54"/>
                  </a:cxn>
                  <a:cxn ang="0">
                    <a:pos x="93" y="52"/>
                  </a:cxn>
                  <a:cxn ang="0">
                    <a:pos x="86" y="48"/>
                  </a:cxn>
                  <a:cxn ang="0">
                    <a:pos x="83" y="49"/>
                  </a:cxn>
                  <a:cxn ang="0">
                    <a:pos x="81" y="55"/>
                  </a:cxn>
                  <a:cxn ang="0">
                    <a:pos x="83" y="59"/>
                  </a:cxn>
                  <a:cxn ang="0">
                    <a:pos x="77" y="59"/>
                  </a:cxn>
                  <a:cxn ang="0">
                    <a:pos x="73" y="56"/>
                  </a:cxn>
                  <a:cxn ang="0">
                    <a:pos x="71" y="55"/>
                  </a:cxn>
                  <a:cxn ang="0">
                    <a:pos x="65" y="52"/>
                  </a:cxn>
                  <a:cxn ang="0">
                    <a:pos x="25" y="51"/>
                  </a:cxn>
                  <a:cxn ang="0">
                    <a:pos x="14" y="39"/>
                  </a:cxn>
                  <a:cxn ang="0">
                    <a:pos x="10" y="30"/>
                  </a:cxn>
                  <a:cxn ang="0">
                    <a:pos x="5" y="20"/>
                  </a:cxn>
                  <a:cxn ang="0">
                    <a:pos x="9" y="18"/>
                  </a:cxn>
                  <a:cxn ang="0">
                    <a:pos x="22" y="14"/>
                  </a:cxn>
                  <a:cxn ang="0">
                    <a:pos x="33" y="7"/>
                  </a:cxn>
                  <a:cxn ang="0">
                    <a:pos x="43" y="1"/>
                  </a:cxn>
                  <a:cxn ang="0">
                    <a:pos x="56" y="6"/>
                  </a:cxn>
                  <a:cxn ang="0">
                    <a:pos x="70" y="14"/>
                  </a:cxn>
                  <a:cxn ang="0">
                    <a:pos x="81" y="23"/>
                  </a:cxn>
                  <a:cxn ang="0">
                    <a:pos x="91" y="27"/>
                  </a:cxn>
                  <a:cxn ang="0">
                    <a:pos x="96" y="30"/>
                  </a:cxn>
                  <a:cxn ang="0">
                    <a:pos x="101" y="33"/>
                  </a:cxn>
                  <a:cxn ang="0">
                    <a:pos x="106" y="36"/>
                  </a:cxn>
                  <a:cxn ang="0">
                    <a:pos x="113" y="37"/>
                  </a:cxn>
                </a:cxnLst>
                <a:rect l="0" t="0" r="r" b="b"/>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9" name="Freeform 296"/>
              <p:cNvSpPr>
                <a:spLocks/>
              </p:cNvSpPr>
              <p:nvPr/>
            </p:nvSpPr>
            <p:spPr bwMode="auto">
              <a:xfrm>
                <a:off x="6092938" y="2935100"/>
                <a:ext cx="131855" cy="51128"/>
              </a:xfrm>
              <a:custGeom>
                <a:avLst/>
                <a:gdLst/>
                <a:ahLst/>
                <a:cxnLst>
                  <a:cxn ang="0">
                    <a:pos x="38" y="0"/>
                  </a:cxn>
                  <a:cxn ang="0">
                    <a:pos x="41" y="0"/>
                  </a:cxn>
                  <a:cxn ang="0">
                    <a:pos x="44" y="0"/>
                  </a:cxn>
                  <a:cxn ang="0">
                    <a:pos x="50" y="0"/>
                  </a:cxn>
                  <a:cxn ang="0">
                    <a:pos x="57" y="0"/>
                  </a:cxn>
                  <a:cxn ang="0">
                    <a:pos x="66" y="0"/>
                  </a:cxn>
                  <a:cxn ang="0">
                    <a:pos x="75" y="2"/>
                  </a:cxn>
                  <a:cxn ang="0">
                    <a:pos x="82" y="3"/>
                  </a:cxn>
                  <a:cxn ang="0">
                    <a:pos x="91" y="3"/>
                  </a:cxn>
                  <a:cxn ang="0">
                    <a:pos x="91" y="9"/>
                  </a:cxn>
                  <a:cxn ang="0">
                    <a:pos x="89" y="15"/>
                  </a:cxn>
                  <a:cxn ang="0">
                    <a:pos x="88" y="19"/>
                  </a:cxn>
                  <a:cxn ang="0">
                    <a:pos x="87" y="24"/>
                  </a:cxn>
                  <a:cxn ang="0">
                    <a:pos x="44" y="25"/>
                  </a:cxn>
                  <a:cxn ang="0">
                    <a:pos x="38" y="29"/>
                  </a:cxn>
                  <a:cxn ang="0">
                    <a:pos x="31" y="36"/>
                  </a:cxn>
                  <a:cxn ang="0">
                    <a:pos x="25" y="39"/>
                  </a:cxn>
                  <a:cxn ang="0">
                    <a:pos x="18" y="40"/>
                  </a:cxn>
                  <a:cxn ang="0">
                    <a:pos x="16" y="39"/>
                  </a:cxn>
                  <a:cxn ang="0">
                    <a:pos x="14" y="37"/>
                  </a:cxn>
                  <a:cxn ang="0">
                    <a:pos x="11" y="36"/>
                  </a:cxn>
                  <a:cxn ang="0">
                    <a:pos x="9" y="34"/>
                  </a:cxn>
                  <a:cxn ang="0">
                    <a:pos x="6" y="32"/>
                  </a:cxn>
                  <a:cxn ang="0">
                    <a:pos x="3" y="28"/>
                  </a:cxn>
                  <a:cxn ang="0">
                    <a:pos x="2" y="22"/>
                  </a:cxn>
                  <a:cxn ang="0">
                    <a:pos x="0" y="17"/>
                  </a:cxn>
                  <a:cxn ang="0">
                    <a:pos x="2" y="11"/>
                  </a:cxn>
                  <a:cxn ang="0">
                    <a:pos x="3" y="6"/>
                  </a:cxn>
                  <a:cxn ang="0">
                    <a:pos x="8" y="7"/>
                  </a:cxn>
                  <a:cxn ang="0">
                    <a:pos x="14" y="13"/>
                  </a:cxn>
                  <a:cxn ang="0">
                    <a:pos x="18" y="13"/>
                  </a:cxn>
                  <a:cxn ang="0">
                    <a:pos x="22" y="9"/>
                  </a:cxn>
                  <a:cxn ang="0">
                    <a:pos x="25" y="6"/>
                  </a:cxn>
                  <a:cxn ang="0">
                    <a:pos x="29" y="3"/>
                  </a:cxn>
                  <a:cxn ang="0">
                    <a:pos x="32" y="2"/>
                  </a:cxn>
                  <a:cxn ang="0">
                    <a:pos x="35" y="0"/>
                  </a:cxn>
                </a:cxnLst>
                <a:rect l="0" t="0" r="r" b="b"/>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0" name="Freeform 297"/>
              <p:cNvSpPr>
                <a:spLocks/>
              </p:cNvSpPr>
              <p:nvPr/>
            </p:nvSpPr>
            <p:spPr bwMode="auto">
              <a:xfrm>
                <a:off x="6976798" y="3608705"/>
                <a:ext cx="21734" cy="51128"/>
              </a:xfrm>
              <a:custGeom>
                <a:avLst/>
                <a:gdLst/>
                <a:ahLst/>
                <a:cxnLst>
                  <a:cxn ang="0">
                    <a:pos x="15" y="40"/>
                  </a:cxn>
                  <a:cxn ang="0">
                    <a:pos x="13" y="40"/>
                  </a:cxn>
                  <a:cxn ang="0">
                    <a:pos x="9" y="38"/>
                  </a:cxn>
                  <a:cxn ang="0">
                    <a:pos x="8" y="38"/>
                  </a:cxn>
                  <a:cxn ang="0">
                    <a:pos x="6" y="37"/>
                  </a:cxn>
                  <a:cxn ang="0">
                    <a:pos x="3" y="36"/>
                  </a:cxn>
                  <a:cxn ang="0">
                    <a:pos x="3" y="33"/>
                  </a:cxn>
                  <a:cxn ang="0">
                    <a:pos x="2" y="29"/>
                  </a:cxn>
                  <a:cxn ang="0">
                    <a:pos x="2" y="25"/>
                  </a:cxn>
                  <a:cxn ang="0">
                    <a:pos x="2" y="22"/>
                  </a:cxn>
                  <a:cxn ang="0">
                    <a:pos x="1" y="21"/>
                  </a:cxn>
                  <a:cxn ang="0">
                    <a:pos x="1" y="19"/>
                  </a:cxn>
                  <a:cxn ang="0">
                    <a:pos x="1" y="18"/>
                  </a:cxn>
                  <a:cxn ang="0">
                    <a:pos x="0" y="16"/>
                  </a:cxn>
                  <a:cxn ang="0">
                    <a:pos x="1" y="14"/>
                  </a:cxn>
                  <a:cxn ang="0">
                    <a:pos x="2" y="12"/>
                  </a:cxn>
                  <a:cxn ang="0">
                    <a:pos x="2" y="14"/>
                  </a:cxn>
                  <a:cxn ang="0">
                    <a:pos x="3" y="12"/>
                  </a:cxn>
                  <a:cxn ang="0">
                    <a:pos x="3" y="8"/>
                  </a:cxn>
                  <a:cxn ang="0">
                    <a:pos x="6" y="6"/>
                  </a:cxn>
                  <a:cxn ang="0">
                    <a:pos x="7" y="3"/>
                  </a:cxn>
                  <a:cxn ang="0">
                    <a:pos x="8" y="1"/>
                  </a:cxn>
                  <a:cxn ang="0">
                    <a:pos x="9" y="0"/>
                  </a:cxn>
                  <a:cxn ang="0">
                    <a:pos x="10" y="6"/>
                  </a:cxn>
                  <a:cxn ang="0">
                    <a:pos x="13" y="8"/>
                  </a:cxn>
                  <a:cxn ang="0">
                    <a:pos x="13" y="11"/>
                  </a:cxn>
                  <a:cxn ang="0">
                    <a:pos x="13" y="12"/>
                  </a:cxn>
                  <a:cxn ang="0">
                    <a:pos x="13" y="14"/>
                  </a:cxn>
                  <a:cxn ang="0">
                    <a:pos x="13" y="15"/>
                  </a:cxn>
                  <a:cxn ang="0">
                    <a:pos x="14" y="16"/>
                  </a:cxn>
                  <a:cxn ang="0">
                    <a:pos x="15" y="19"/>
                  </a:cxn>
                  <a:cxn ang="0">
                    <a:pos x="14" y="21"/>
                  </a:cxn>
                  <a:cxn ang="0">
                    <a:pos x="14" y="23"/>
                  </a:cxn>
                  <a:cxn ang="0">
                    <a:pos x="14" y="26"/>
                  </a:cxn>
                  <a:cxn ang="0">
                    <a:pos x="14" y="31"/>
                  </a:cxn>
                  <a:cxn ang="0">
                    <a:pos x="15" y="34"/>
                  </a:cxn>
                  <a:cxn ang="0">
                    <a:pos x="15" y="37"/>
                  </a:cxn>
                  <a:cxn ang="0">
                    <a:pos x="15" y="40"/>
                  </a:cxn>
                </a:cxnLst>
                <a:rect l="0" t="0" r="r" b="b"/>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1" name="Freeform 298"/>
              <p:cNvSpPr>
                <a:spLocks/>
              </p:cNvSpPr>
              <p:nvPr/>
            </p:nvSpPr>
            <p:spPr bwMode="auto">
              <a:xfrm>
                <a:off x="7097061" y="3616374"/>
                <a:ext cx="21734" cy="30677"/>
              </a:xfrm>
              <a:custGeom>
                <a:avLst/>
                <a:gdLst/>
                <a:ahLst/>
                <a:cxnLst>
                  <a:cxn ang="0">
                    <a:pos x="15" y="24"/>
                  </a:cxn>
                  <a:cxn ang="0">
                    <a:pos x="14" y="21"/>
                  </a:cxn>
                  <a:cxn ang="0">
                    <a:pos x="13" y="17"/>
                  </a:cxn>
                  <a:cxn ang="0">
                    <a:pos x="10" y="16"/>
                  </a:cxn>
                  <a:cxn ang="0">
                    <a:pos x="7" y="13"/>
                  </a:cxn>
                  <a:cxn ang="0">
                    <a:pos x="6" y="12"/>
                  </a:cxn>
                  <a:cxn ang="0">
                    <a:pos x="3" y="10"/>
                  </a:cxn>
                  <a:cxn ang="0">
                    <a:pos x="1" y="8"/>
                  </a:cxn>
                  <a:cxn ang="0">
                    <a:pos x="0" y="5"/>
                  </a:cxn>
                  <a:cxn ang="0">
                    <a:pos x="0" y="4"/>
                  </a:cxn>
                  <a:cxn ang="0">
                    <a:pos x="1" y="4"/>
                  </a:cxn>
                  <a:cxn ang="0">
                    <a:pos x="1" y="2"/>
                  </a:cxn>
                  <a:cxn ang="0">
                    <a:pos x="3" y="2"/>
                  </a:cxn>
                  <a:cxn ang="0">
                    <a:pos x="5" y="2"/>
                  </a:cxn>
                  <a:cxn ang="0">
                    <a:pos x="6" y="1"/>
                  </a:cxn>
                  <a:cxn ang="0">
                    <a:pos x="7" y="1"/>
                  </a:cxn>
                  <a:cxn ang="0">
                    <a:pos x="7" y="0"/>
                  </a:cxn>
                  <a:cxn ang="0">
                    <a:pos x="8" y="2"/>
                  </a:cxn>
                  <a:cxn ang="0">
                    <a:pos x="10" y="5"/>
                  </a:cxn>
                  <a:cxn ang="0">
                    <a:pos x="12" y="8"/>
                  </a:cxn>
                  <a:cxn ang="0">
                    <a:pos x="13" y="9"/>
                  </a:cxn>
                  <a:cxn ang="0">
                    <a:pos x="14" y="12"/>
                  </a:cxn>
                  <a:cxn ang="0">
                    <a:pos x="14" y="13"/>
                  </a:cxn>
                  <a:cxn ang="0">
                    <a:pos x="15" y="16"/>
                  </a:cxn>
                  <a:cxn ang="0">
                    <a:pos x="15" y="20"/>
                  </a:cxn>
                  <a:cxn ang="0">
                    <a:pos x="15" y="21"/>
                  </a:cxn>
                  <a:cxn ang="0">
                    <a:pos x="15" y="23"/>
                  </a:cxn>
                  <a:cxn ang="0">
                    <a:pos x="15" y="24"/>
                  </a:cxn>
                </a:cxnLst>
                <a:rect l="0" t="0" r="r" b="b"/>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2" name="Freeform 299"/>
              <p:cNvSpPr>
                <a:spLocks/>
              </p:cNvSpPr>
              <p:nvPr/>
            </p:nvSpPr>
            <p:spPr bwMode="auto">
              <a:xfrm>
                <a:off x="6871025" y="3503893"/>
                <a:ext cx="30428" cy="44737"/>
              </a:xfrm>
              <a:custGeom>
                <a:avLst/>
                <a:gdLst/>
                <a:ahLst/>
                <a:cxnLst>
                  <a:cxn ang="0">
                    <a:pos x="10" y="3"/>
                  </a:cxn>
                  <a:cxn ang="0">
                    <a:pos x="11" y="4"/>
                  </a:cxn>
                  <a:cxn ang="0">
                    <a:pos x="12" y="4"/>
                  </a:cxn>
                  <a:cxn ang="0">
                    <a:pos x="13" y="4"/>
                  </a:cxn>
                  <a:cxn ang="0">
                    <a:pos x="14" y="4"/>
                  </a:cxn>
                  <a:cxn ang="0">
                    <a:pos x="17" y="3"/>
                  </a:cxn>
                  <a:cxn ang="0">
                    <a:pos x="18" y="3"/>
                  </a:cxn>
                  <a:cxn ang="0">
                    <a:pos x="18" y="7"/>
                  </a:cxn>
                  <a:cxn ang="0">
                    <a:pos x="18" y="12"/>
                  </a:cxn>
                  <a:cxn ang="0">
                    <a:pos x="18" y="16"/>
                  </a:cxn>
                  <a:cxn ang="0">
                    <a:pos x="19" y="20"/>
                  </a:cxn>
                  <a:cxn ang="0">
                    <a:pos x="19" y="25"/>
                  </a:cxn>
                  <a:cxn ang="0">
                    <a:pos x="20" y="28"/>
                  </a:cxn>
                  <a:cxn ang="0">
                    <a:pos x="21" y="33"/>
                  </a:cxn>
                  <a:cxn ang="0">
                    <a:pos x="21" y="35"/>
                  </a:cxn>
                  <a:cxn ang="0">
                    <a:pos x="7" y="35"/>
                  </a:cxn>
                  <a:cxn ang="0">
                    <a:pos x="7" y="34"/>
                  </a:cxn>
                  <a:cxn ang="0">
                    <a:pos x="6" y="34"/>
                  </a:cxn>
                  <a:cxn ang="0">
                    <a:pos x="4" y="33"/>
                  </a:cxn>
                  <a:cxn ang="0">
                    <a:pos x="3" y="33"/>
                  </a:cxn>
                  <a:cxn ang="0">
                    <a:pos x="1" y="31"/>
                  </a:cxn>
                  <a:cxn ang="0">
                    <a:pos x="0" y="31"/>
                  </a:cxn>
                  <a:cxn ang="0">
                    <a:pos x="0" y="30"/>
                  </a:cxn>
                  <a:cxn ang="0">
                    <a:pos x="3" y="5"/>
                  </a:cxn>
                  <a:cxn ang="0">
                    <a:pos x="4" y="5"/>
                  </a:cxn>
                  <a:cxn ang="0">
                    <a:pos x="6" y="5"/>
                  </a:cxn>
                  <a:cxn ang="0">
                    <a:pos x="6" y="4"/>
                  </a:cxn>
                  <a:cxn ang="0">
                    <a:pos x="7" y="4"/>
                  </a:cxn>
                  <a:cxn ang="0">
                    <a:pos x="8" y="3"/>
                  </a:cxn>
                  <a:cxn ang="0">
                    <a:pos x="10" y="3"/>
                  </a:cxn>
                  <a:cxn ang="0">
                    <a:pos x="11" y="1"/>
                  </a:cxn>
                  <a:cxn ang="0">
                    <a:pos x="12" y="0"/>
                  </a:cxn>
                  <a:cxn ang="0">
                    <a:pos x="10" y="3"/>
                  </a:cxn>
                </a:cxnLst>
                <a:rect l="0" t="0" r="r" b="b"/>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3" name="Freeform 300"/>
              <p:cNvSpPr>
                <a:spLocks/>
              </p:cNvSpPr>
              <p:nvPr/>
            </p:nvSpPr>
            <p:spPr bwMode="auto">
              <a:xfrm>
                <a:off x="6295791" y="3209910"/>
                <a:ext cx="8694" cy="1278"/>
              </a:xfrm>
              <a:custGeom>
                <a:avLst/>
                <a:gdLst/>
                <a:ahLst/>
                <a:cxnLst>
                  <a:cxn ang="0">
                    <a:pos x="6" y="0"/>
                  </a:cxn>
                  <a:cxn ang="0">
                    <a:pos x="6" y="0"/>
                  </a:cxn>
                  <a:cxn ang="0">
                    <a:pos x="5" y="0"/>
                  </a:cxn>
                  <a:cxn ang="0">
                    <a:pos x="3" y="0"/>
                  </a:cxn>
                  <a:cxn ang="0">
                    <a:pos x="2" y="0"/>
                  </a:cxn>
                  <a:cxn ang="0">
                    <a:pos x="0" y="0"/>
                  </a:cxn>
                  <a:cxn ang="0">
                    <a:pos x="2" y="0"/>
                  </a:cxn>
                  <a:cxn ang="0">
                    <a:pos x="3" y="0"/>
                  </a:cxn>
                  <a:cxn ang="0">
                    <a:pos x="5" y="0"/>
                  </a:cxn>
                  <a:cxn ang="0">
                    <a:pos x="6" y="0"/>
                  </a:cxn>
                </a:cxnLst>
                <a:rect l="0" t="0" r="r" b="b"/>
                <a:pathLst>
                  <a:path w="6">
                    <a:moveTo>
                      <a:pt x="6" y="0"/>
                    </a:moveTo>
                    <a:lnTo>
                      <a:pt x="6" y="0"/>
                    </a:lnTo>
                    <a:lnTo>
                      <a:pt x="5" y="0"/>
                    </a:lnTo>
                    <a:lnTo>
                      <a:pt x="3" y="0"/>
                    </a:lnTo>
                    <a:lnTo>
                      <a:pt x="2" y="0"/>
                    </a:lnTo>
                    <a:lnTo>
                      <a:pt x="0" y="0"/>
                    </a:lnTo>
                    <a:lnTo>
                      <a:pt x="2" y="0"/>
                    </a:lnTo>
                    <a:lnTo>
                      <a:pt x="3" y="0"/>
                    </a:lnTo>
                    <a:lnTo>
                      <a:pt x="5" y="0"/>
                    </a:lnTo>
                    <a:lnTo>
                      <a:pt x="6"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4" name="Freeform 304"/>
              <p:cNvSpPr>
                <a:spLocks/>
              </p:cNvSpPr>
              <p:nvPr/>
            </p:nvSpPr>
            <p:spPr bwMode="auto">
              <a:xfrm>
                <a:off x="5911819" y="2756153"/>
                <a:ext cx="31877" cy="29398"/>
              </a:xfrm>
              <a:custGeom>
                <a:avLst/>
                <a:gdLst/>
                <a:ahLst/>
                <a:cxnLst>
                  <a:cxn ang="0">
                    <a:pos x="0" y="2"/>
                  </a:cxn>
                  <a:cxn ang="0">
                    <a:pos x="0" y="12"/>
                  </a:cxn>
                  <a:cxn ang="0">
                    <a:pos x="2" y="13"/>
                  </a:cxn>
                  <a:cxn ang="0">
                    <a:pos x="3" y="16"/>
                  </a:cxn>
                  <a:cxn ang="0">
                    <a:pos x="6" y="18"/>
                  </a:cxn>
                  <a:cxn ang="0">
                    <a:pos x="7" y="20"/>
                  </a:cxn>
                  <a:cxn ang="0">
                    <a:pos x="9" y="21"/>
                  </a:cxn>
                  <a:cxn ang="0">
                    <a:pos x="11" y="21"/>
                  </a:cxn>
                  <a:cxn ang="0">
                    <a:pos x="12" y="23"/>
                  </a:cxn>
                  <a:cxn ang="0">
                    <a:pos x="15" y="23"/>
                  </a:cxn>
                  <a:cxn ang="0">
                    <a:pos x="17" y="23"/>
                  </a:cxn>
                  <a:cxn ang="0">
                    <a:pos x="18" y="21"/>
                  </a:cxn>
                  <a:cxn ang="0">
                    <a:pos x="19" y="21"/>
                  </a:cxn>
                  <a:cxn ang="0">
                    <a:pos x="20" y="20"/>
                  </a:cxn>
                  <a:cxn ang="0">
                    <a:pos x="22" y="20"/>
                  </a:cxn>
                  <a:cxn ang="0">
                    <a:pos x="20" y="16"/>
                  </a:cxn>
                  <a:cxn ang="0">
                    <a:pos x="18" y="15"/>
                  </a:cxn>
                  <a:cxn ang="0">
                    <a:pos x="17" y="12"/>
                  </a:cxn>
                  <a:cxn ang="0">
                    <a:pos x="15" y="10"/>
                  </a:cxn>
                  <a:cxn ang="0">
                    <a:pos x="13" y="8"/>
                  </a:cxn>
                  <a:cxn ang="0">
                    <a:pos x="12" y="5"/>
                  </a:cxn>
                  <a:cxn ang="0">
                    <a:pos x="12" y="2"/>
                  </a:cxn>
                  <a:cxn ang="0">
                    <a:pos x="12" y="0"/>
                  </a:cxn>
                  <a:cxn ang="0">
                    <a:pos x="10" y="1"/>
                  </a:cxn>
                  <a:cxn ang="0">
                    <a:pos x="9" y="1"/>
                  </a:cxn>
                  <a:cxn ang="0">
                    <a:pos x="7" y="1"/>
                  </a:cxn>
                  <a:cxn ang="0">
                    <a:pos x="6" y="1"/>
                  </a:cxn>
                  <a:cxn ang="0">
                    <a:pos x="3" y="2"/>
                  </a:cxn>
                  <a:cxn ang="0">
                    <a:pos x="2" y="2"/>
                  </a:cxn>
                  <a:cxn ang="0">
                    <a:pos x="0" y="2"/>
                  </a:cxn>
                </a:cxnLst>
                <a:rect l="0" t="0" r="r" b="b"/>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5" name="Freeform 306"/>
              <p:cNvSpPr>
                <a:spLocks/>
              </p:cNvSpPr>
              <p:nvPr/>
            </p:nvSpPr>
            <p:spPr bwMode="auto">
              <a:xfrm>
                <a:off x="6758006" y="3897576"/>
                <a:ext cx="23183" cy="34511"/>
              </a:xfrm>
              <a:custGeom>
                <a:avLst/>
                <a:gdLst/>
                <a:ahLst/>
                <a:cxnLst>
                  <a:cxn ang="0">
                    <a:pos x="3" y="0"/>
                  </a:cxn>
                  <a:cxn ang="0">
                    <a:pos x="3" y="1"/>
                  </a:cxn>
                  <a:cxn ang="0">
                    <a:pos x="2" y="3"/>
                  </a:cxn>
                  <a:cxn ang="0">
                    <a:pos x="1" y="4"/>
                  </a:cxn>
                  <a:cxn ang="0">
                    <a:pos x="1" y="5"/>
                  </a:cxn>
                  <a:cxn ang="0">
                    <a:pos x="0" y="8"/>
                  </a:cxn>
                  <a:cxn ang="0">
                    <a:pos x="0" y="9"/>
                  </a:cxn>
                  <a:cxn ang="0">
                    <a:pos x="0" y="12"/>
                  </a:cxn>
                  <a:cxn ang="0">
                    <a:pos x="0" y="13"/>
                  </a:cxn>
                  <a:cxn ang="0">
                    <a:pos x="0" y="18"/>
                  </a:cxn>
                  <a:cxn ang="0">
                    <a:pos x="1" y="21"/>
                  </a:cxn>
                  <a:cxn ang="0">
                    <a:pos x="2" y="24"/>
                  </a:cxn>
                  <a:cxn ang="0">
                    <a:pos x="5" y="26"/>
                  </a:cxn>
                  <a:cxn ang="0">
                    <a:pos x="8" y="26"/>
                  </a:cxn>
                  <a:cxn ang="0">
                    <a:pos x="10" y="27"/>
                  </a:cxn>
                  <a:cxn ang="0">
                    <a:pos x="14" y="27"/>
                  </a:cxn>
                  <a:cxn ang="0">
                    <a:pos x="16" y="27"/>
                  </a:cxn>
                  <a:cxn ang="0">
                    <a:pos x="16" y="26"/>
                  </a:cxn>
                  <a:cxn ang="0">
                    <a:pos x="15" y="23"/>
                  </a:cxn>
                  <a:cxn ang="0">
                    <a:pos x="14" y="21"/>
                  </a:cxn>
                  <a:cxn ang="0">
                    <a:pos x="14" y="19"/>
                  </a:cxn>
                  <a:cxn ang="0">
                    <a:pos x="11" y="16"/>
                  </a:cxn>
                  <a:cxn ang="0">
                    <a:pos x="11" y="15"/>
                  </a:cxn>
                  <a:cxn ang="0">
                    <a:pos x="11" y="12"/>
                  </a:cxn>
                  <a:cxn ang="0">
                    <a:pos x="11" y="11"/>
                  </a:cxn>
                  <a:cxn ang="0">
                    <a:pos x="10" y="11"/>
                  </a:cxn>
                  <a:cxn ang="0">
                    <a:pos x="9" y="9"/>
                  </a:cxn>
                  <a:cxn ang="0">
                    <a:pos x="9" y="5"/>
                  </a:cxn>
                  <a:cxn ang="0">
                    <a:pos x="8" y="4"/>
                  </a:cxn>
                  <a:cxn ang="0">
                    <a:pos x="7" y="1"/>
                  </a:cxn>
                  <a:cxn ang="0">
                    <a:pos x="7" y="0"/>
                  </a:cxn>
                  <a:cxn ang="0">
                    <a:pos x="5" y="0"/>
                  </a:cxn>
                  <a:cxn ang="0">
                    <a:pos x="3" y="0"/>
                  </a:cxn>
                </a:cxnLst>
                <a:rect l="0" t="0" r="r" b="b"/>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6" name="Freeform 309"/>
              <p:cNvSpPr>
                <a:spLocks/>
              </p:cNvSpPr>
              <p:nvPr/>
            </p:nvSpPr>
            <p:spPr bwMode="auto">
              <a:xfrm>
                <a:off x="6123366" y="2372697"/>
                <a:ext cx="221690" cy="262029"/>
              </a:xfrm>
              <a:custGeom>
                <a:avLst/>
                <a:gdLst/>
                <a:ahLst/>
                <a:cxnLst>
                  <a:cxn ang="0">
                    <a:pos x="108" y="194"/>
                  </a:cxn>
                  <a:cxn ang="0">
                    <a:pos x="104" y="194"/>
                  </a:cxn>
                  <a:cxn ang="0">
                    <a:pos x="77" y="199"/>
                  </a:cxn>
                  <a:cxn ang="0">
                    <a:pos x="61" y="204"/>
                  </a:cxn>
                  <a:cxn ang="0">
                    <a:pos x="46" y="205"/>
                  </a:cxn>
                  <a:cxn ang="0">
                    <a:pos x="35" y="204"/>
                  </a:cxn>
                  <a:cxn ang="0">
                    <a:pos x="29" y="204"/>
                  </a:cxn>
                  <a:cxn ang="0">
                    <a:pos x="25" y="200"/>
                  </a:cxn>
                  <a:cxn ang="0">
                    <a:pos x="15" y="199"/>
                  </a:cxn>
                  <a:cxn ang="0">
                    <a:pos x="6" y="193"/>
                  </a:cxn>
                  <a:cxn ang="0">
                    <a:pos x="4" y="187"/>
                  </a:cxn>
                  <a:cxn ang="0">
                    <a:pos x="6" y="183"/>
                  </a:cxn>
                  <a:cxn ang="0">
                    <a:pos x="8" y="179"/>
                  </a:cxn>
                  <a:cxn ang="0">
                    <a:pos x="7" y="169"/>
                  </a:cxn>
                  <a:cxn ang="0">
                    <a:pos x="2" y="164"/>
                  </a:cxn>
                  <a:cxn ang="0">
                    <a:pos x="0" y="157"/>
                  </a:cxn>
                  <a:cxn ang="0">
                    <a:pos x="9" y="132"/>
                  </a:cxn>
                  <a:cxn ang="0">
                    <a:pos x="31" y="111"/>
                  </a:cxn>
                  <a:cxn ang="0">
                    <a:pos x="45" y="99"/>
                  </a:cxn>
                  <a:cxn ang="0">
                    <a:pos x="39" y="97"/>
                  </a:cxn>
                  <a:cxn ang="0">
                    <a:pos x="35" y="93"/>
                  </a:cxn>
                  <a:cxn ang="0">
                    <a:pos x="35" y="78"/>
                  </a:cxn>
                  <a:cxn ang="0">
                    <a:pos x="28" y="53"/>
                  </a:cxn>
                  <a:cxn ang="0">
                    <a:pos x="18" y="34"/>
                  </a:cxn>
                  <a:cxn ang="0">
                    <a:pos x="20" y="27"/>
                  </a:cxn>
                  <a:cxn ang="0">
                    <a:pos x="26" y="24"/>
                  </a:cxn>
                  <a:cxn ang="0">
                    <a:pos x="32" y="22"/>
                  </a:cxn>
                  <a:cxn ang="0">
                    <a:pos x="39" y="24"/>
                  </a:cxn>
                  <a:cxn ang="0">
                    <a:pos x="42" y="25"/>
                  </a:cxn>
                  <a:cxn ang="0">
                    <a:pos x="46" y="20"/>
                  </a:cxn>
                  <a:cxn ang="0">
                    <a:pos x="48" y="11"/>
                  </a:cxn>
                  <a:cxn ang="0">
                    <a:pos x="51" y="3"/>
                  </a:cxn>
                  <a:cxn ang="0">
                    <a:pos x="57" y="0"/>
                  </a:cxn>
                  <a:cxn ang="0">
                    <a:pos x="61" y="0"/>
                  </a:cxn>
                  <a:cxn ang="0">
                    <a:pos x="66" y="0"/>
                  </a:cxn>
                  <a:cxn ang="0">
                    <a:pos x="76" y="3"/>
                  </a:cxn>
                  <a:cxn ang="0">
                    <a:pos x="84" y="8"/>
                  </a:cxn>
                  <a:cxn ang="0">
                    <a:pos x="84" y="25"/>
                  </a:cxn>
                  <a:cxn ang="0">
                    <a:pos x="94" y="36"/>
                  </a:cxn>
                  <a:cxn ang="0">
                    <a:pos x="103" y="40"/>
                  </a:cxn>
                  <a:cxn ang="0">
                    <a:pos x="109" y="46"/>
                  </a:cxn>
                  <a:cxn ang="0">
                    <a:pos x="104" y="55"/>
                  </a:cxn>
                  <a:cxn ang="0">
                    <a:pos x="101" y="61"/>
                  </a:cxn>
                  <a:cxn ang="0">
                    <a:pos x="103" y="71"/>
                  </a:cxn>
                  <a:cxn ang="0">
                    <a:pos x="109" y="79"/>
                  </a:cxn>
                  <a:cxn ang="0">
                    <a:pos x="114" y="83"/>
                  </a:cxn>
                  <a:cxn ang="0">
                    <a:pos x="123" y="114"/>
                  </a:cxn>
                  <a:cxn ang="0">
                    <a:pos x="141" y="129"/>
                  </a:cxn>
                  <a:cxn ang="0">
                    <a:pos x="148" y="146"/>
                  </a:cxn>
                  <a:cxn ang="0">
                    <a:pos x="131" y="166"/>
                  </a:cxn>
                  <a:cxn ang="0">
                    <a:pos x="114" y="187"/>
                  </a:cxn>
                </a:cxnLst>
                <a:rect l="0" t="0" r="r" b="b"/>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87" name="Group 310"/>
              <p:cNvGrpSpPr>
                <a:grpSpLocks/>
              </p:cNvGrpSpPr>
              <p:nvPr/>
            </p:nvGrpSpPr>
            <p:grpSpPr bwMode="auto">
              <a:xfrm>
                <a:off x="5803147" y="2131119"/>
                <a:ext cx="463665" cy="561125"/>
                <a:chOff x="2717" y="900"/>
                <a:chExt cx="320" cy="439"/>
              </a:xfrm>
              <a:grpFill/>
            </p:grpSpPr>
            <p:sp>
              <p:nvSpPr>
                <p:cNvPr id="256" name="Freeform 311"/>
                <p:cNvSpPr>
                  <a:spLocks/>
                </p:cNvSpPr>
                <p:nvPr/>
              </p:nvSpPr>
              <p:spPr bwMode="auto">
                <a:xfrm>
                  <a:off x="2769" y="900"/>
                  <a:ext cx="171" cy="66"/>
                </a:xfrm>
                <a:custGeom>
                  <a:avLst/>
                  <a:gdLst/>
                  <a:ahLst/>
                  <a:cxnLst>
                    <a:cxn ang="0">
                      <a:pos x="18" y="5"/>
                    </a:cxn>
                    <a:cxn ang="0">
                      <a:pos x="21" y="7"/>
                    </a:cxn>
                    <a:cxn ang="0">
                      <a:pos x="26" y="7"/>
                    </a:cxn>
                    <a:cxn ang="0">
                      <a:pos x="31" y="13"/>
                    </a:cxn>
                    <a:cxn ang="0">
                      <a:pos x="34" y="12"/>
                    </a:cxn>
                    <a:cxn ang="0">
                      <a:pos x="38" y="8"/>
                    </a:cxn>
                    <a:cxn ang="0">
                      <a:pos x="45" y="9"/>
                    </a:cxn>
                    <a:cxn ang="0">
                      <a:pos x="48" y="12"/>
                    </a:cxn>
                    <a:cxn ang="0">
                      <a:pos x="52" y="7"/>
                    </a:cxn>
                    <a:cxn ang="0">
                      <a:pos x="65" y="7"/>
                    </a:cxn>
                    <a:cxn ang="0">
                      <a:pos x="73" y="7"/>
                    </a:cxn>
                    <a:cxn ang="0">
                      <a:pos x="77" y="7"/>
                    </a:cxn>
                    <a:cxn ang="0">
                      <a:pos x="82" y="7"/>
                    </a:cxn>
                    <a:cxn ang="0">
                      <a:pos x="85" y="5"/>
                    </a:cxn>
                    <a:cxn ang="0">
                      <a:pos x="88" y="5"/>
                    </a:cxn>
                    <a:cxn ang="0">
                      <a:pos x="90" y="2"/>
                    </a:cxn>
                    <a:cxn ang="0">
                      <a:pos x="101" y="0"/>
                    </a:cxn>
                    <a:cxn ang="0">
                      <a:pos x="103" y="4"/>
                    </a:cxn>
                    <a:cxn ang="0">
                      <a:pos x="107" y="4"/>
                    </a:cxn>
                    <a:cxn ang="0">
                      <a:pos x="110" y="2"/>
                    </a:cxn>
                    <a:cxn ang="0">
                      <a:pos x="114" y="1"/>
                    </a:cxn>
                    <a:cxn ang="0">
                      <a:pos x="121" y="2"/>
                    </a:cxn>
                    <a:cxn ang="0">
                      <a:pos x="129" y="0"/>
                    </a:cxn>
                    <a:cxn ang="0">
                      <a:pos x="142" y="0"/>
                    </a:cxn>
                    <a:cxn ang="0">
                      <a:pos x="156" y="2"/>
                    </a:cxn>
                    <a:cxn ang="0">
                      <a:pos x="171" y="4"/>
                    </a:cxn>
                    <a:cxn ang="0">
                      <a:pos x="171" y="20"/>
                    </a:cxn>
                    <a:cxn ang="0">
                      <a:pos x="169" y="24"/>
                    </a:cxn>
                    <a:cxn ang="0">
                      <a:pos x="165" y="26"/>
                    </a:cxn>
                    <a:cxn ang="0">
                      <a:pos x="158" y="24"/>
                    </a:cxn>
                    <a:cxn ang="0">
                      <a:pos x="150" y="20"/>
                    </a:cxn>
                    <a:cxn ang="0">
                      <a:pos x="133" y="23"/>
                    </a:cxn>
                    <a:cxn ang="0">
                      <a:pos x="141" y="34"/>
                    </a:cxn>
                    <a:cxn ang="0">
                      <a:pos x="153" y="41"/>
                    </a:cxn>
                    <a:cxn ang="0">
                      <a:pos x="154" y="48"/>
                    </a:cxn>
                    <a:cxn ang="0">
                      <a:pos x="148" y="53"/>
                    </a:cxn>
                    <a:cxn ang="0">
                      <a:pos x="141" y="53"/>
                    </a:cxn>
                    <a:cxn ang="0">
                      <a:pos x="135" y="52"/>
                    </a:cxn>
                    <a:cxn ang="0">
                      <a:pos x="130" y="48"/>
                    </a:cxn>
                    <a:cxn ang="0">
                      <a:pos x="126" y="48"/>
                    </a:cxn>
                    <a:cxn ang="0">
                      <a:pos x="121" y="44"/>
                    </a:cxn>
                    <a:cxn ang="0">
                      <a:pos x="119" y="37"/>
                    </a:cxn>
                    <a:cxn ang="0">
                      <a:pos x="114" y="34"/>
                    </a:cxn>
                    <a:cxn ang="0">
                      <a:pos x="107" y="30"/>
                    </a:cxn>
                    <a:cxn ang="0">
                      <a:pos x="101" y="28"/>
                    </a:cxn>
                    <a:cxn ang="0">
                      <a:pos x="92" y="38"/>
                    </a:cxn>
                    <a:cxn ang="0">
                      <a:pos x="79" y="57"/>
                    </a:cxn>
                    <a:cxn ang="0">
                      <a:pos x="69" y="66"/>
                    </a:cxn>
                    <a:cxn ang="0">
                      <a:pos x="53" y="57"/>
                    </a:cxn>
                    <a:cxn ang="0">
                      <a:pos x="41" y="44"/>
                    </a:cxn>
                    <a:cxn ang="0">
                      <a:pos x="29" y="33"/>
                    </a:cxn>
                    <a:cxn ang="0">
                      <a:pos x="15" y="26"/>
                    </a:cxn>
                    <a:cxn ang="0">
                      <a:pos x="0" y="17"/>
                    </a:cxn>
                    <a:cxn ang="0">
                      <a:pos x="4" y="9"/>
                    </a:cxn>
                    <a:cxn ang="0">
                      <a:pos x="10" y="5"/>
                    </a:cxn>
                  </a:cxnLst>
                  <a:rect l="0" t="0" r="r" b="b"/>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7" name="Freeform 312"/>
                <p:cNvSpPr>
                  <a:spLocks/>
                </p:cNvSpPr>
                <p:nvPr/>
              </p:nvSpPr>
              <p:spPr bwMode="auto">
                <a:xfrm>
                  <a:off x="2717" y="1067"/>
                  <a:ext cx="320" cy="272"/>
                </a:xfrm>
                <a:custGeom>
                  <a:avLst/>
                  <a:gdLst/>
                  <a:ahLst/>
                  <a:cxnLst>
                    <a:cxn ang="0">
                      <a:pos x="81" y="240"/>
                    </a:cxn>
                    <a:cxn ang="0">
                      <a:pos x="72" y="253"/>
                    </a:cxn>
                    <a:cxn ang="0">
                      <a:pos x="31" y="271"/>
                    </a:cxn>
                    <a:cxn ang="0">
                      <a:pos x="11" y="251"/>
                    </a:cxn>
                    <a:cxn ang="0">
                      <a:pos x="20" y="247"/>
                    </a:cxn>
                    <a:cxn ang="0">
                      <a:pos x="4" y="234"/>
                    </a:cxn>
                    <a:cxn ang="0">
                      <a:pos x="16" y="236"/>
                    </a:cxn>
                    <a:cxn ang="0">
                      <a:pos x="22" y="225"/>
                    </a:cxn>
                    <a:cxn ang="0">
                      <a:pos x="5" y="209"/>
                    </a:cxn>
                    <a:cxn ang="0">
                      <a:pos x="27" y="207"/>
                    </a:cxn>
                    <a:cxn ang="0">
                      <a:pos x="0" y="196"/>
                    </a:cxn>
                    <a:cxn ang="0">
                      <a:pos x="0" y="178"/>
                    </a:cxn>
                    <a:cxn ang="0">
                      <a:pos x="12" y="181"/>
                    </a:cxn>
                    <a:cxn ang="0">
                      <a:pos x="25" y="175"/>
                    </a:cxn>
                    <a:cxn ang="0">
                      <a:pos x="33" y="172"/>
                    </a:cxn>
                    <a:cxn ang="0">
                      <a:pos x="31" y="164"/>
                    </a:cxn>
                    <a:cxn ang="0">
                      <a:pos x="41" y="161"/>
                    </a:cxn>
                    <a:cxn ang="0">
                      <a:pos x="68" y="151"/>
                    </a:cxn>
                    <a:cxn ang="0">
                      <a:pos x="73" y="136"/>
                    </a:cxn>
                    <a:cxn ang="0">
                      <a:pos x="87" y="133"/>
                    </a:cxn>
                    <a:cxn ang="0">
                      <a:pos x="93" y="125"/>
                    </a:cxn>
                    <a:cxn ang="0">
                      <a:pos x="93" y="119"/>
                    </a:cxn>
                    <a:cxn ang="0">
                      <a:pos x="103" y="102"/>
                    </a:cxn>
                    <a:cxn ang="0">
                      <a:pos x="111" y="98"/>
                    </a:cxn>
                    <a:cxn ang="0">
                      <a:pos x="112" y="82"/>
                    </a:cxn>
                    <a:cxn ang="0">
                      <a:pos x="126" y="75"/>
                    </a:cxn>
                    <a:cxn ang="0">
                      <a:pos x="123" y="60"/>
                    </a:cxn>
                    <a:cxn ang="0">
                      <a:pos x="112" y="62"/>
                    </a:cxn>
                    <a:cxn ang="0">
                      <a:pos x="122" y="46"/>
                    </a:cxn>
                    <a:cxn ang="0">
                      <a:pos x="131" y="37"/>
                    </a:cxn>
                    <a:cxn ang="0">
                      <a:pos x="137" y="44"/>
                    </a:cxn>
                    <a:cxn ang="0">
                      <a:pos x="151" y="44"/>
                    </a:cxn>
                    <a:cxn ang="0">
                      <a:pos x="151" y="35"/>
                    </a:cxn>
                    <a:cxn ang="0">
                      <a:pos x="175" y="23"/>
                    </a:cxn>
                    <a:cxn ang="0">
                      <a:pos x="185" y="21"/>
                    </a:cxn>
                    <a:cxn ang="0">
                      <a:pos x="192" y="26"/>
                    </a:cxn>
                    <a:cxn ang="0">
                      <a:pos x="200" y="18"/>
                    </a:cxn>
                    <a:cxn ang="0">
                      <a:pos x="225" y="7"/>
                    </a:cxn>
                    <a:cxn ang="0">
                      <a:pos x="220" y="16"/>
                    </a:cxn>
                    <a:cxn ang="0">
                      <a:pos x="236" y="8"/>
                    </a:cxn>
                    <a:cxn ang="0">
                      <a:pos x="249" y="3"/>
                    </a:cxn>
                    <a:cxn ang="0">
                      <a:pos x="251" y="8"/>
                    </a:cxn>
                    <a:cxn ang="0">
                      <a:pos x="258" y="7"/>
                    </a:cxn>
                    <a:cxn ang="0">
                      <a:pos x="267" y="5"/>
                    </a:cxn>
                    <a:cxn ang="0">
                      <a:pos x="275" y="3"/>
                    </a:cxn>
                    <a:cxn ang="0">
                      <a:pos x="294" y="7"/>
                    </a:cxn>
                    <a:cxn ang="0">
                      <a:pos x="319" y="21"/>
                    </a:cxn>
                    <a:cxn ang="0">
                      <a:pos x="308" y="30"/>
                    </a:cxn>
                    <a:cxn ang="0">
                      <a:pos x="286" y="22"/>
                    </a:cxn>
                    <a:cxn ang="0">
                      <a:pos x="271" y="28"/>
                    </a:cxn>
                    <a:cxn ang="0">
                      <a:pos x="264" y="47"/>
                    </a:cxn>
                    <a:cxn ang="0">
                      <a:pos x="250" y="46"/>
                    </a:cxn>
                    <a:cxn ang="0">
                      <a:pos x="229" y="49"/>
                    </a:cxn>
                    <a:cxn ang="0">
                      <a:pos x="205" y="40"/>
                    </a:cxn>
                    <a:cxn ang="0">
                      <a:pos x="166" y="54"/>
                    </a:cxn>
                    <a:cxn ang="0">
                      <a:pos x="147" y="96"/>
                    </a:cxn>
                    <a:cxn ang="0">
                      <a:pos x="125" y="140"/>
                    </a:cxn>
                    <a:cxn ang="0">
                      <a:pos x="106" y="169"/>
                    </a:cxn>
                    <a:cxn ang="0">
                      <a:pos x="117" y="203"/>
                    </a:cxn>
                    <a:cxn ang="0">
                      <a:pos x="115" y="232"/>
                    </a:cxn>
                    <a:cxn ang="0">
                      <a:pos x="104" y="254"/>
                    </a:cxn>
                  </a:cxnLst>
                  <a:rect l="0" t="0" r="r" b="b"/>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88" name="Freeform 313"/>
              <p:cNvSpPr>
                <a:spLocks/>
              </p:cNvSpPr>
              <p:nvPr/>
            </p:nvSpPr>
            <p:spPr bwMode="auto">
              <a:xfrm>
                <a:off x="6233486" y="3084648"/>
                <a:ext cx="141997" cy="92030"/>
              </a:xfrm>
              <a:custGeom>
                <a:avLst/>
                <a:gdLst/>
                <a:ahLst/>
                <a:cxnLst>
                  <a:cxn ang="0">
                    <a:pos x="25" y="16"/>
                  </a:cxn>
                  <a:cxn ang="0">
                    <a:pos x="37" y="13"/>
                  </a:cxn>
                  <a:cxn ang="0">
                    <a:pos x="47" y="7"/>
                  </a:cxn>
                  <a:cxn ang="0">
                    <a:pos x="57" y="3"/>
                  </a:cxn>
                  <a:cxn ang="0">
                    <a:pos x="68" y="0"/>
                  </a:cxn>
                  <a:cxn ang="0">
                    <a:pos x="74" y="2"/>
                  </a:cxn>
                  <a:cxn ang="0">
                    <a:pos x="82" y="5"/>
                  </a:cxn>
                  <a:cxn ang="0">
                    <a:pos x="86" y="7"/>
                  </a:cxn>
                  <a:cxn ang="0">
                    <a:pos x="92" y="9"/>
                  </a:cxn>
                  <a:cxn ang="0">
                    <a:pos x="91" y="14"/>
                  </a:cxn>
                  <a:cxn ang="0">
                    <a:pos x="88" y="20"/>
                  </a:cxn>
                  <a:cxn ang="0">
                    <a:pos x="85" y="24"/>
                  </a:cxn>
                  <a:cxn ang="0">
                    <a:pos x="84" y="27"/>
                  </a:cxn>
                  <a:cxn ang="0">
                    <a:pos x="85" y="31"/>
                  </a:cxn>
                  <a:cxn ang="0">
                    <a:pos x="90" y="33"/>
                  </a:cxn>
                  <a:cxn ang="0">
                    <a:pos x="95" y="38"/>
                  </a:cxn>
                  <a:cxn ang="0">
                    <a:pos x="98" y="39"/>
                  </a:cxn>
                  <a:cxn ang="0">
                    <a:pos x="94" y="42"/>
                  </a:cxn>
                  <a:cxn ang="0">
                    <a:pos x="91" y="45"/>
                  </a:cxn>
                  <a:cxn ang="0">
                    <a:pos x="89" y="47"/>
                  </a:cxn>
                  <a:cxn ang="0">
                    <a:pos x="88" y="52"/>
                  </a:cxn>
                  <a:cxn ang="0">
                    <a:pos x="83" y="55"/>
                  </a:cxn>
                  <a:cxn ang="0">
                    <a:pos x="76" y="58"/>
                  </a:cxn>
                  <a:cxn ang="0">
                    <a:pos x="69" y="61"/>
                  </a:cxn>
                  <a:cxn ang="0">
                    <a:pos x="64" y="64"/>
                  </a:cxn>
                  <a:cxn ang="0">
                    <a:pos x="62" y="67"/>
                  </a:cxn>
                  <a:cxn ang="0">
                    <a:pos x="59" y="71"/>
                  </a:cxn>
                  <a:cxn ang="0">
                    <a:pos x="54" y="72"/>
                  </a:cxn>
                  <a:cxn ang="0">
                    <a:pos x="51" y="72"/>
                  </a:cxn>
                  <a:cxn ang="0">
                    <a:pos x="46" y="71"/>
                  </a:cxn>
                  <a:cxn ang="0">
                    <a:pos x="41" y="68"/>
                  </a:cxn>
                  <a:cxn ang="0">
                    <a:pos x="37" y="65"/>
                  </a:cxn>
                  <a:cxn ang="0">
                    <a:pos x="31" y="65"/>
                  </a:cxn>
                  <a:cxn ang="0">
                    <a:pos x="26" y="65"/>
                  </a:cxn>
                  <a:cxn ang="0">
                    <a:pos x="19" y="64"/>
                  </a:cxn>
                  <a:cxn ang="0">
                    <a:pos x="15" y="65"/>
                  </a:cxn>
                  <a:cxn ang="0">
                    <a:pos x="13" y="64"/>
                  </a:cxn>
                  <a:cxn ang="0">
                    <a:pos x="13" y="61"/>
                  </a:cxn>
                  <a:cxn ang="0">
                    <a:pos x="12" y="58"/>
                  </a:cxn>
                  <a:cxn ang="0">
                    <a:pos x="11" y="53"/>
                  </a:cxn>
                  <a:cxn ang="0">
                    <a:pos x="7" y="53"/>
                  </a:cxn>
                  <a:cxn ang="0">
                    <a:pos x="3" y="52"/>
                  </a:cxn>
                  <a:cxn ang="0">
                    <a:pos x="1" y="47"/>
                  </a:cxn>
                  <a:cxn ang="0">
                    <a:pos x="0" y="40"/>
                  </a:cxn>
                  <a:cxn ang="0">
                    <a:pos x="1" y="36"/>
                  </a:cxn>
                  <a:cxn ang="0">
                    <a:pos x="3" y="35"/>
                  </a:cxn>
                  <a:cxn ang="0">
                    <a:pos x="6" y="32"/>
                  </a:cxn>
                  <a:cxn ang="0">
                    <a:pos x="8" y="29"/>
                  </a:cxn>
                  <a:cxn ang="0">
                    <a:pos x="8" y="22"/>
                  </a:cxn>
                  <a:cxn ang="0">
                    <a:pos x="5" y="16"/>
                  </a:cxn>
                  <a:cxn ang="0">
                    <a:pos x="2" y="12"/>
                  </a:cxn>
                  <a:cxn ang="0">
                    <a:pos x="1" y="9"/>
                  </a:cxn>
                  <a:cxn ang="0">
                    <a:pos x="1" y="6"/>
                  </a:cxn>
                </a:cxnLst>
                <a:rect l="0" t="0" r="r" b="b"/>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9" name="Freeform 314"/>
              <p:cNvSpPr>
                <a:spLocks/>
              </p:cNvSpPr>
              <p:nvPr/>
            </p:nvSpPr>
            <p:spPr bwMode="auto">
              <a:xfrm>
                <a:off x="6326219" y="3152392"/>
                <a:ext cx="49264" cy="40902"/>
              </a:xfrm>
              <a:custGeom>
                <a:avLst/>
                <a:gdLst/>
                <a:ahLst/>
                <a:cxnLst>
                  <a:cxn ang="0">
                    <a:pos x="0" y="6"/>
                  </a:cxn>
                  <a:cxn ang="0">
                    <a:pos x="1" y="10"/>
                  </a:cxn>
                  <a:cxn ang="0">
                    <a:pos x="1" y="14"/>
                  </a:cxn>
                  <a:cxn ang="0">
                    <a:pos x="3" y="18"/>
                  </a:cxn>
                  <a:cxn ang="0">
                    <a:pos x="3" y="22"/>
                  </a:cxn>
                  <a:cxn ang="0">
                    <a:pos x="3" y="26"/>
                  </a:cxn>
                  <a:cxn ang="0">
                    <a:pos x="3" y="29"/>
                  </a:cxn>
                  <a:cxn ang="0">
                    <a:pos x="3" y="32"/>
                  </a:cxn>
                  <a:cxn ang="0">
                    <a:pos x="4" y="32"/>
                  </a:cxn>
                  <a:cxn ang="0">
                    <a:pos x="6" y="30"/>
                  </a:cxn>
                  <a:cxn ang="0">
                    <a:pos x="12" y="29"/>
                  </a:cxn>
                  <a:cxn ang="0">
                    <a:pos x="17" y="27"/>
                  </a:cxn>
                  <a:cxn ang="0">
                    <a:pos x="23" y="25"/>
                  </a:cxn>
                  <a:cxn ang="0">
                    <a:pos x="28" y="22"/>
                  </a:cxn>
                  <a:cxn ang="0">
                    <a:pos x="32" y="19"/>
                  </a:cxn>
                  <a:cxn ang="0">
                    <a:pos x="34" y="18"/>
                  </a:cxn>
                  <a:cxn ang="0">
                    <a:pos x="33" y="17"/>
                  </a:cxn>
                  <a:cxn ang="0">
                    <a:pos x="32" y="15"/>
                  </a:cxn>
                  <a:cxn ang="0">
                    <a:pos x="30" y="14"/>
                  </a:cxn>
                  <a:cxn ang="0">
                    <a:pos x="27" y="13"/>
                  </a:cxn>
                  <a:cxn ang="0">
                    <a:pos x="24" y="10"/>
                  </a:cxn>
                  <a:cxn ang="0">
                    <a:pos x="23" y="7"/>
                  </a:cxn>
                  <a:cxn ang="0">
                    <a:pos x="21" y="5"/>
                  </a:cxn>
                  <a:cxn ang="0">
                    <a:pos x="20" y="0"/>
                  </a:cxn>
                  <a:cxn ang="0">
                    <a:pos x="19" y="0"/>
                  </a:cxn>
                  <a:cxn ang="0">
                    <a:pos x="17" y="2"/>
                  </a:cxn>
                  <a:cxn ang="0">
                    <a:pos x="13" y="2"/>
                  </a:cxn>
                  <a:cxn ang="0">
                    <a:pos x="11" y="3"/>
                  </a:cxn>
                  <a:cxn ang="0">
                    <a:pos x="6" y="3"/>
                  </a:cxn>
                  <a:cxn ang="0">
                    <a:pos x="3" y="5"/>
                  </a:cxn>
                  <a:cxn ang="0">
                    <a:pos x="0" y="6"/>
                  </a:cxn>
                </a:cxnLst>
                <a:rect l="0" t="0" r="r" b="b"/>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0" name="Freeform 315"/>
              <p:cNvSpPr>
                <a:spLocks/>
              </p:cNvSpPr>
              <p:nvPr/>
            </p:nvSpPr>
            <p:spPr bwMode="auto">
              <a:xfrm>
                <a:off x="6150896" y="3140888"/>
                <a:ext cx="53611" cy="88195"/>
              </a:xfrm>
              <a:custGeom>
                <a:avLst/>
                <a:gdLst/>
                <a:ahLst/>
                <a:cxnLst>
                  <a:cxn ang="0">
                    <a:pos x="37" y="38"/>
                  </a:cxn>
                  <a:cxn ang="0">
                    <a:pos x="34" y="30"/>
                  </a:cxn>
                  <a:cxn ang="0">
                    <a:pos x="29" y="23"/>
                  </a:cxn>
                  <a:cxn ang="0">
                    <a:pos x="25" y="15"/>
                  </a:cxn>
                  <a:cxn ang="0">
                    <a:pos x="22" y="9"/>
                  </a:cxn>
                  <a:cxn ang="0">
                    <a:pos x="20" y="5"/>
                  </a:cxn>
                  <a:cxn ang="0">
                    <a:pos x="17" y="2"/>
                  </a:cxn>
                  <a:cxn ang="0">
                    <a:pos x="15" y="0"/>
                  </a:cxn>
                  <a:cxn ang="0">
                    <a:pos x="14" y="0"/>
                  </a:cxn>
                  <a:cxn ang="0">
                    <a:pos x="8" y="0"/>
                  </a:cxn>
                  <a:cxn ang="0">
                    <a:pos x="7" y="1"/>
                  </a:cxn>
                  <a:cxn ang="0">
                    <a:pos x="4" y="4"/>
                  </a:cxn>
                  <a:cxn ang="0">
                    <a:pos x="4" y="7"/>
                  </a:cxn>
                  <a:cxn ang="0">
                    <a:pos x="4" y="11"/>
                  </a:cxn>
                  <a:cxn ang="0">
                    <a:pos x="3" y="15"/>
                  </a:cxn>
                  <a:cxn ang="0">
                    <a:pos x="2" y="22"/>
                  </a:cxn>
                  <a:cxn ang="0">
                    <a:pos x="0" y="27"/>
                  </a:cxn>
                  <a:cxn ang="0">
                    <a:pos x="1" y="31"/>
                  </a:cxn>
                  <a:cxn ang="0">
                    <a:pos x="1" y="34"/>
                  </a:cxn>
                  <a:cxn ang="0">
                    <a:pos x="2" y="37"/>
                  </a:cxn>
                  <a:cxn ang="0">
                    <a:pos x="3" y="40"/>
                  </a:cxn>
                  <a:cxn ang="0">
                    <a:pos x="4" y="42"/>
                  </a:cxn>
                  <a:cxn ang="0">
                    <a:pos x="6" y="45"/>
                  </a:cxn>
                  <a:cxn ang="0">
                    <a:pos x="7" y="48"/>
                  </a:cxn>
                  <a:cxn ang="0">
                    <a:pos x="8" y="51"/>
                  </a:cxn>
                  <a:cxn ang="0">
                    <a:pos x="10" y="51"/>
                  </a:cxn>
                  <a:cxn ang="0">
                    <a:pos x="11" y="55"/>
                  </a:cxn>
                  <a:cxn ang="0">
                    <a:pos x="14" y="56"/>
                  </a:cxn>
                  <a:cxn ang="0">
                    <a:pos x="16" y="59"/>
                  </a:cxn>
                  <a:cxn ang="0">
                    <a:pos x="17" y="60"/>
                  </a:cxn>
                  <a:cxn ang="0">
                    <a:pos x="20" y="63"/>
                  </a:cxn>
                  <a:cxn ang="0">
                    <a:pos x="21" y="66"/>
                  </a:cxn>
                  <a:cxn ang="0">
                    <a:pos x="22" y="69"/>
                  </a:cxn>
                  <a:cxn ang="0">
                    <a:pos x="25" y="66"/>
                  </a:cxn>
                  <a:cxn ang="0">
                    <a:pos x="29" y="63"/>
                  </a:cxn>
                  <a:cxn ang="0">
                    <a:pos x="31" y="59"/>
                  </a:cxn>
                  <a:cxn ang="0">
                    <a:pos x="33" y="56"/>
                  </a:cxn>
                  <a:cxn ang="0">
                    <a:pos x="35" y="51"/>
                  </a:cxn>
                  <a:cxn ang="0">
                    <a:pos x="36" y="47"/>
                  </a:cxn>
                  <a:cxn ang="0">
                    <a:pos x="37" y="42"/>
                  </a:cxn>
                  <a:cxn ang="0">
                    <a:pos x="37" y="38"/>
                  </a:cxn>
                </a:cxnLst>
                <a:rect l="0" t="0" r="r" b="b"/>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Freeform 316"/>
              <p:cNvSpPr>
                <a:spLocks/>
              </p:cNvSpPr>
              <p:nvPr/>
            </p:nvSpPr>
            <p:spPr bwMode="auto">
              <a:xfrm>
                <a:off x="5859656" y="2987505"/>
                <a:ext cx="95631" cy="49849"/>
              </a:xfrm>
              <a:custGeom>
                <a:avLst/>
                <a:gdLst/>
                <a:ahLst/>
                <a:cxnLst>
                  <a:cxn ang="0">
                    <a:pos x="66" y="20"/>
                  </a:cxn>
                  <a:cxn ang="0">
                    <a:pos x="65" y="20"/>
                  </a:cxn>
                  <a:cxn ang="0">
                    <a:pos x="62" y="22"/>
                  </a:cxn>
                  <a:cxn ang="0">
                    <a:pos x="60" y="24"/>
                  </a:cxn>
                  <a:cxn ang="0">
                    <a:pos x="56" y="27"/>
                  </a:cxn>
                  <a:cxn ang="0">
                    <a:pos x="53" y="31"/>
                  </a:cxn>
                  <a:cxn ang="0">
                    <a:pos x="50" y="34"/>
                  </a:cxn>
                  <a:cxn ang="0">
                    <a:pos x="47" y="37"/>
                  </a:cxn>
                  <a:cxn ang="0">
                    <a:pos x="46" y="39"/>
                  </a:cxn>
                  <a:cxn ang="0">
                    <a:pos x="43" y="39"/>
                  </a:cxn>
                  <a:cxn ang="0">
                    <a:pos x="42" y="38"/>
                  </a:cxn>
                  <a:cxn ang="0">
                    <a:pos x="40" y="38"/>
                  </a:cxn>
                  <a:cxn ang="0">
                    <a:pos x="37" y="38"/>
                  </a:cxn>
                  <a:cxn ang="0">
                    <a:pos x="36" y="37"/>
                  </a:cxn>
                  <a:cxn ang="0">
                    <a:pos x="34" y="35"/>
                  </a:cxn>
                  <a:cxn ang="0">
                    <a:pos x="33" y="32"/>
                  </a:cxn>
                  <a:cxn ang="0">
                    <a:pos x="33" y="27"/>
                  </a:cxn>
                  <a:cxn ang="0">
                    <a:pos x="32" y="30"/>
                  </a:cxn>
                  <a:cxn ang="0">
                    <a:pos x="30" y="31"/>
                  </a:cxn>
                  <a:cxn ang="0">
                    <a:pos x="29" y="32"/>
                  </a:cxn>
                  <a:cxn ang="0">
                    <a:pos x="27" y="34"/>
                  </a:cxn>
                  <a:cxn ang="0">
                    <a:pos x="26" y="35"/>
                  </a:cxn>
                  <a:cxn ang="0">
                    <a:pos x="24" y="37"/>
                  </a:cxn>
                  <a:cxn ang="0">
                    <a:pos x="22" y="38"/>
                  </a:cxn>
                  <a:cxn ang="0">
                    <a:pos x="20" y="39"/>
                  </a:cxn>
                  <a:cxn ang="0">
                    <a:pos x="13" y="39"/>
                  </a:cxn>
                  <a:cxn ang="0">
                    <a:pos x="11" y="38"/>
                  </a:cxn>
                  <a:cxn ang="0">
                    <a:pos x="10" y="38"/>
                  </a:cxn>
                  <a:cxn ang="0">
                    <a:pos x="8" y="37"/>
                  </a:cxn>
                  <a:cxn ang="0">
                    <a:pos x="6" y="35"/>
                  </a:cxn>
                  <a:cxn ang="0">
                    <a:pos x="3" y="34"/>
                  </a:cxn>
                  <a:cxn ang="0">
                    <a:pos x="2" y="32"/>
                  </a:cxn>
                  <a:cxn ang="0">
                    <a:pos x="1" y="31"/>
                  </a:cxn>
                  <a:cxn ang="0">
                    <a:pos x="0" y="27"/>
                  </a:cxn>
                  <a:cxn ang="0">
                    <a:pos x="2" y="27"/>
                  </a:cxn>
                  <a:cxn ang="0">
                    <a:pos x="4" y="24"/>
                  </a:cxn>
                  <a:cxn ang="0">
                    <a:pos x="6" y="23"/>
                  </a:cxn>
                  <a:cxn ang="0">
                    <a:pos x="7" y="20"/>
                  </a:cxn>
                  <a:cxn ang="0">
                    <a:pos x="8" y="18"/>
                  </a:cxn>
                  <a:cxn ang="0">
                    <a:pos x="9" y="15"/>
                  </a:cxn>
                  <a:cxn ang="0">
                    <a:pos x="10" y="12"/>
                  </a:cxn>
                  <a:cxn ang="0">
                    <a:pos x="10" y="7"/>
                  </a:cxn>
                  <a:cxn ang="0">
                    <a:pos x="17" y="5"/>
                  </a:cxn>
                  <a:cxn ang="0">
                    <a:pos x="22" y="5"/>
                  </a:cxn>
                  <a:cxn ang="0">
                    <a:pos x="28" y="4"/>
                  </a:cxn>
                  <a:cxn ang="0">
                    <a:pos x="35" y="3"/>
                  </a:cxn>
                  <a:cxn ang="0">
                    <a:pos x="41" y="3"/>
                  </a:cxn>
                  <a:cxn ang="0">
                    <a:pos x="48" y="1"/>
                  </a:cxn>
                  <a:cxn ang="0">
                    <a:pos x="56" y="0"/>
                  </a:cxn>
                  <a:cxn ang="0">
                    <a:pos x="63" y="0"/>
                  </a:cxn>
                  <a:cxn ang="0">
                    <a:pos x="55" y="13"/>
                  </a:cxn>
                  <a:cxn ang="0">
                    <a:pos x="55" y="15"/>
                  </a:cxn>
                  <a:cxn ang="0">
                    <a:pos x="55" y="16"/>
                  </a:cxn>
                  <a:cxn ang="0">
                    <a:pos x="54" y="18"/>
                  </a:cxn>
                  <a:cxn ang="0">
                    <a:pos x="54" y="19"/>
                  </a:cxn>
                  <a:cxn ang="0">
                    <a:pos x="55" y="20"/>
                  </a:cxn>
                  <a:cxn ang="0">
                    <a:pos x="60" y="20"/>
                  </a:cxn>
                  <a:cxn ang="0">
                    <a:pos x="66" y="20"/>
                  </a:cxn>
                </a:cxnLst>
                <a:rect l="0" t="0" r="r" b="b"/>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2" name="Freeform 317"/>
              <p:cNvSpPr>
                <a:spLocks/>
              </p:cNvSpPr>
              <p:nvPr/>
            </p:nvSpPr>
            <p:spPr bwMode="auto">
              <a:xfrm>
                <a:off x="6314627" y="3149835"/>
                <a:ext cx="476705" cy="190450"/>
              </a:xfrm>
              <a:custGeom>
                <a:avLst/>
                <a:gdLst/>
                <a:ahLst/>
                <a:cxnLst>
                  <a:cxn ang="0">
                    <a:pos x="311" y="51"/>
                  </a:cxn>
                  <a:cxn ang="0">
                    <a:pos x="307" y="47"/>
                  </a:cxn>
                  <a:cxn ang="0">
                    <a:pos x="297" y="25"/>
                  </a:cxn>
                  <a:cxn ang="0">
                    <a:pos x="282" y="11"/>
                  </a:cxn>
                  <a:cxn ang="0">
                    <a:pos x="252" y="8"/>
                  </a:cxn>
                  <a:cxn ang="0">
                    <a:pos x="231" y="18"/>
                  </a:cxn>
                  <a:cxn ang="0">
                    <a:pos x="213" y="23"/>
                  </a:cxn>
                  <a:cxn ang="0">
                    <a:pos x="202" y="27"/>
                  </a:cxn>
                  <a:cxn ang="0">
                    <a:pos x="194" y="25"/>
                  </a:cxn>
                  <a:cxn ang="0">
                    <a:pos x="185" y="18"/>
                  </a:cxn>
                  <a:cxn ang="0">
                    <a:pos x="169" y="14"/>
                  </a:cxn>
                  <a:cxn ang="0">
                    <a:pos x="161" y="8"/>
                  </a:cxn>
                  <a:cxn ang="0">
                    <a:pos x="158" y="7"/>
                  </a:cxn>
                  <a:cxn ang="0">
                    <a:pos x="152" y="9"/>
                  </a:cxn>
                  <a:cxn ang="0">
                    <a:pos x="145" y="5"/>
                  </a:cxn>
                  <a:cxn ang="0">
                    <a:pos x="128" y="4"/>
                  </a:cxn>
                  <a:cxn ang="0">
                    <a:pos x="84" y="12"/>
                  </a:cxn>
                  <a:cxn ang="0">
                    <a:pos x="43" y="20"/>
                  </a:cxn>
                  <a:cxn ang="0">
                    <a:pos x="45" y="25"/>
                  </a:cxn>
                  <a:cxn ang="0">
                    <a:pos x="53" y="27"/>
                  </a:cxn>
                  <a:cxn ang="0">
                    <a:pos x="44" y="34"/>
                  </a:cxn>
                  <a:cxn ang="0">
                    <a:pos x="32" y="34"/>
                  </a:cxn>
                  <a:cxn ang="0">
                    <a:pos x="20" y="34"/>
                  </a:cxn>
                  <a:cxn ang="0">
                    <a:pos x="5" y="38"/>
                  </a:cxn>
                  <a:cxn ang="0">
                    <a:pos x="0" y="56"/>
                  </a:cxn>
                  <a:cxn ang="0">
                    <a:pos x="7" y="69"/>
                  </a:cxn>
                  <a:cxn ang="0">
                    <a:pos x="8" y="84"/>
                  </a:cxn>
                  <a:cxn ang="0">
                    <a:pos x="19" y="94"/>
                  </a:cxn>
                  <a:cxn ang="0">
                    <a:pos x="16" y="101"/>
                  </a:cxn>
                  <a:cxn ang="0">
                    <a:pos x="18" y="105"/>
                  </a:cxn>
                  <a:cxn ang="0">
                    <a:pos x="24" y="105"/>
                  </a:cxn>
                  <a:cxn ang="0">
                    <a:pos x="46" y="127"/>
                  </a:cxn>
                  <a:cxn ang="0">
                    <a:pos x="62" y="137"/>
                  </a:cxn>
                  <a:cxn ang="0">
                    <a:pos x="74" y="144"/>
                  </a:cxn>
                  <a:cxn ang="0">
                    <a:pos x="83" y="140"/>
                  </a:cxn>
                  <a:cxn ang="0">
                    <a:pos x="85" y="130"/>
                  </a:cxn>
                  <a:cxn ang="0">
                    <a:pos x="95" y="124"/>
                  </a:cxn>
                  <a:cxn ang="0">
                    <a:pos x="110" y="138"/>
                  </a:cxn>
                  <a:cxn ang="0">
                    <a:pos x="133" y="142"/>
                  </a:cxn>
                  <a:cxn ang="0">
                    <a:pos x="151" y="130"/>
                  </a:cxn>
                  <a:cxn ang="0">
                    <a:pos x="160" y="128"/>
                  </a:cxn>
                  <a:cxn ang="0">
                    <a:pos x="173" y="127"/>
                  </a:cxn>
                  <a:cxn ang="0">
                    <a:pos x="173" y="142"/>
                  </a:cxn>
                  <a:cxn ang="0">
                    <a:pos x="186" y="145"/>
                  </a:cxn>
                  <a:cxn ang="0">
                    <a:pos x="195" y="130"/>
                  </a:cxn>
                  <a:cxn ang="0">
                    <a:pos x="217" y="131"/>
                  </a:cxn>
                  <a:cxn ang="0">
                    <a:pos x="249" y="127"/>
                  </a:cxn>
                  <a:cxn ang="0">
                    <a:pos x="282" y="109"/>
                  </a:cxn>
                  <a:cxn ang="0">
                    <a:pos x="297" y="108"/>
                  </a:cxn>
                  <a:cxn ang="0">
                    <a:pos x="307" y="111"/>
                  </a:cxn>
                  <a:cxn ang="0">
                    <a:pos x="322" y="119"/>
                  </a:cxn>
                  <a:cxn ang="0">
                    <a:pos x="323" y="98"/>
                  </a:cxn>
                  <a:cxn ang="0">
                    <a:pos x="314" y="66"/>
                  </a:cxn>
                  <a:cxn ang="0">
                    <a:pos x="312" y="58"/>
                  </a:cxn>
                </a:cxnLst>
                <a:rect l="0" t="0" r="r" b="b"/>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3" name="Freeform 318"/>
              <p:cNvSpPr>
                <a:spLocks/>
              </p:cNvSpPr>
              <p:nvPr/>
            </p:nvSpPr>
            <p:spPr bwMode="auto">
              <a:xfrm>
                <a:off x="6562398" y="3372240"/>
                <a:ext cx="39122" cy="48571"/>
              </a:xfrm>
              <a:custGeom>
                <a:avLst/>
                <a:gdLst/>
                <a:ahLst/>
                <a:cxnLst>
                  <a:cxn ang="0">
                    <a:pos x="6" y="1"/>
                  </a:cxn>
                  <a:cxn ang="0">
                    <a:pos x="10" y="0"/>
                  </a:cxn>
                  <a:cxn ang="0">
                    <a:pos x="12" y="0"/>
                  </a:cxn>
                  <a:cxn ang="0">
                    <a:pos x="14" y="0"/>
                  </a:cxn>
                  <a:cxn ang="0">
                    <a:pos x="15" y="1"/>
                  </a:cxn>
                  <a:cxn ang="0">
                    <a:pos x="18" y="1"/>
                  </a:cxn>
                  <a:cxn ang="0">
                    <a:pos x="21" y="1"/>
                  </a:cxn>
                  <a:cxn ang="0">
                    <a:pos x="25" y="1"/>
                  </a:cxn>
                  <a:cxn ang="0">
                    <a:pos x="27" y="1"/>
                  </a:cxn>
                  <a:cxn ang="0">
                    <a:pos x="27" y="15"/>
                  </a:cxn>
                  <a:cxn ang="0">
                    <a:pos x="26" y="16"/>
                  </a:cxn>
                  <a:cxn ang="0">
                    <a:pos x="24" y="19"/>
                  </a:cxn>
                  <a:cxn ang="0">
                    <a:pos x="21" y="23"/>
                  </a:cxn>
                  <a:cxn ang="0">
                    <a:pos x="18" y="26"/>
                  </a:cxn>
                  <a:cxn ang="0">
                    <a:pos x="17" y="31"/>
                  </a:cxn>
                  <a:cxn ang="0">
                    <a:pos x="15" y="34"/>
                  </a:cxn>
                  <a:cxn ang="0">
                    <a:pos x="14" y="37"/>
                  </a:cxn>
                  <a:cxn ang="0">
                    <a:pos x="13" y="38"/>
                  </a:cxn>
                  <a:cxn ang="0">
                    <a:pos x="12" y="37"/>
                  </a:cxn>
                  <a:cxn ang="0">
                    <a:pos x="11" y="35"/>
                  </a:cxn>
                  <a:cxn ang="0">
                    <a:pos x="10" y="34"/>
                  </a:cxn>
                  <a:cxn ang="0">
                    <a:pos x="8" y="31"/>
                  </a:cxn>
                  <a:cxn ang="0">
                    <a:pos x="5" y="27"/>
                  </a:cxn>
                  <a:cxn ang="0">
                    <a:pos x="4" y="26"/>
                  </a:cxn>
                  <a:cxn ang="0">
                    <a:pos x="1" y="23"/>
                  </a:cxn>
                  <a:cxn ang="0">
                    <a:pos x="0" y="22"/>
                  </a:cxn>
                  <a:cxn ang="0">
                    <a:pos x="0" y="19"/>
                  </a:cxn>
                  <a:cxn ang="0">
                    <a:pos x="1" y="16"/>
                  </a:cxn>
                  <a:cxn ang="0">
                    <a:pos x="3" y="13"/>
                  </a:cxn>
                  <a:cxn ang="0">
                    <a:pos x="3" y="11"/>
                  </a:cxn>
                  <a:cxn ang="0">
                    <a:pos x="4" y="8"/>
                  </a:cxn>
                  <a:cxn ang="0">
                    <a:pos x="5" y="5"/>
                  </a:cxn>
                  <a:cxn ang="0">
                    <a:pos x="5" y="4"/>
                  </a:cxn>
                  <a:cxn ang="0">
                    <a:pos x="6" y="1"/>
                  </a:cxn>
                </a:cxnLst>
                <a:rect l="0" t="0" r="r" b="b"/>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4" name="Freeform 319"/>
              <p:cNvSpPr>
                <a:spLocks/>
              </p:cNvSpPr>
              <p:nvPr/>
            </p:nvSpPr>
            <p:spPr bwMode="auto">
              <a:xfrm>
                <a:off x="6559500" y="3290436"/>
                <a:ext cx="182568" cy="146992"/>
              </a:xfrm>
              <a:custGeom>
                <a:avLst/>
                <a:gdLst/>
                <a:ahLst/>
                <a:cxnLst>
                  <a:cxn ang="0">
                    <a:pos x="8" y="65"/>
                  </a:cxn>
                  <a:cxn ang="0">
                    <a:pos x="8" y="62"/>
                  </a:cxn>
                  <a:cxn ang="0">
                    <a:pos x="8" y="59"/>
                  </a:cxn>
                  <a:cxn ang="0">
                    <a:pos x="7" y="58"/>
                  </a:cxn>
                  <a:cxn ang="0">
                    <a:pos x="5" y="55"/>
                  </a:cxn>
                  <a:cxn ang="0">
                    <a:pos x="2" y="52"/>
                  </a:cxn>
                  <a:cxn ang="0">
                    <a:pos x="1" y="48"/>
                  </a:cxn>
                  <a:cxn ang="0">
                    <a:pos x="1" y="44"/>
                  </a:cxn>
                  <a:cxn ang="0">
                    <a:pos x="2" y="41"/>
                  </a:cxn>
                  <a:cxn ang="0">
                    <a:pos x="2" y="38"/>
                  </a:cxn>
                  <a:cxn ang="0">
                    <a:pos x="12" y="36"/>
                  </a:cxn>
                  <a:cxn ang="0">
                    <a:pos x="18" y="31"/>
                  </a:cxn>
                  <a:cxn ang="0">
                    <a:pos x="21" y="25"/>
                  </a:cxn>
                  <a:cxn ang="0">
                    <a:pos x="25" y="18"/>
                  </a:cxn>
                  <a:cxn ang="0">
                    <a:pos x="33" y="21"/>
                  </a:cxn>
                  <a:cxn ang="0">
                    <a:pos x="42" y="21"/>
                  </a:cxn>
                  <a:cxn ang="0">
                    <a:pos x="53" y="18"/>
                  </a:cxn>
                  <a:cxn ang="0">
                    <a:pos x="63" y="18"/>
                  </a:cxn>
                  <a:cxn ang="0">
                    <a:pos x="79" y="15"/>
                  </a:cxn>
                  <a:cxn ang="0">
                    <a:pos x="96" y="11"/>
                  </a:cxn>
                  <a:cxn ang="0">
                    <a:pos x="109" y="5"/>
                  </a:cxn>
                  <a:cxn ang="0">
                    <a:pos x="126" y="0"/>
                  </a:cxn>
                  <a:cxn ang="0">
                    <a:pos x="122" y="2"/>
                  </a:cxn>
                  <a:cxn ang="0">
                    <a:pos x="115" y="11"/>
                  </a:cxn>
                  <a:cxn ang="0">
                    <a:pos x="108" y="19"/>
                  </a:cxn>
                  <a:cxn ang="0">
                    <a:pos x="104" y="25"/>
                  </a:cxn>
                  <a:cxn ang="0">
                    <a:pos x="104" y="37"/>
                  </a:cxn>
                  <a:cxn ang="0">
                    <a:pos x="105" y="51"/>
                  </a:cxn>
                  <a:cxn ang="0">
                    <a:pos x="105" y="63"/>
                  </a:cxn>
                  <a:cxn ang="0">
                    <a:pos x="104" y="73"/>
                  </a:cxn>
                  <a:cxn ang="0">
                    <a:pos x="99" y="79"/>
                  </a:cxn>
                  <a:cxn ang="0">
                    <a:pos x="90" y="83"/>
                  </a:cxn>
                  <a:cxn ang="0">
                    <a:pos x="82" y="89"/>
                  </a:cxn>
                  <a:cxn ang="0">
                    <a:pos x="73" y="94"/>
                  </a:cxn>
                  <a:cxn ang="0">
                    <a:pos x="14" y="105"/>
                  </a:cxn>
                  <a:cxn ang="0">
                    <a:pos x="16" y="101"/>
                  </a:cxn>
                  <a:cxn ang="0">
                    <a:pos x="19" y="92"/>
                  </a:cxn>
                  <a:cxn ang="0">
                    <a:pos x="24" y="84"/>
                  </a:cxn>
                  <a:cxn ang="0">
                    <a:pos x="27" y="79"/>
                  </a:cxn>
                  <a:cxn ang="0">
                    <a:pos x="25" y="66"/>
                  </a:cxn>
                  <a:cxn ang="0">
                    <a:pos x="19" y="66"/>
                  </a:cxn>
                  <a:cxn ang="0">
                    <a:pos x="15" y="65"/>
                  </a:cxn>
                  <a:cxn ang="0">
                    <a:pos x="11" y="65"/>
                  </a:cxn>
                </a:cxnLst>
                <a:rect l="0" t="0" r="r" b="b"/>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5" name="Freeform 320"/>
              <p:cNvSpPr>
                <a:spLocks/>
              </p:cNvSpPr>
              <p:nvPr/>
            </p:nvSpPr>
            <p:spPr bwMode="auto">
              <a:xfrm>
                <a:off x="6546459" y="3399082"/>
                <a:ext cx="36224" cy="126541"/>
              </a:xfrm>
              <a:custGeom>
                <a:avLst/>
                <a:gdLst/>
                <a:ahLst/>
                <a:cxnLst>
                  <a:cxn ang="0">
                    <a:pos x="12" y="0"/>
                  </a:cxn>
                  <a:cxn ang="0">
                    <a:pos x="13" y="1"/>
                  </a:cxn>
                  <a:cxn ang="0">
                    <a:pos x="16" y="4"/>
                  </a:cxn>
                  <a:cxn ang="0">
                    <a:pos x="17" y="5"/>
                  </a:cxn>
                  <a:cxn ang="0">
                    <a:pos x="20" y="8"/>
                  </a:cxn>
                  <a:cxn ang="0">
                    <a:pos x="22" y="11"/>
                  </a:cxn>
                  <a:cxn ang="0">
                    <a:pos x="23" y="12"/>
                  </a:cxn>
                  <a:cxn ang="0">
                    <a:pos x="24" y="14"/>
                  </a:cxn>
                  <a:cxn ang="0">
                    <a:pos x="25" y="15"/>
                  </a:cxn>
                  <a:cxn ang="0">
                    <a:pos x="25" y="16"/>
                  </a:cxn>
                  <a:cxn ang="0">
                    <a:pos x="25" y="18"/>
                  </a:cxn>
                  <a:cxn ang="0">
                    <a:pos x="25" y="19"/>
                  </a:cxn>
                  <a:cxn ang="0">
                    <a:pos x="25" y="21"/>
                  </a:cxn>
                  <a:cxn ang="0">
                    <a:pos x="25" y="22"/>
                  </a:cxn>
                  <a:cxn ang="0">
                    <a:pos x="25" y="23"/>
                  </a:cxn>
                  <a:cxn ang="0">
                    <a:pos x="25" y="26"/>
                  </a:cxn>
                  <a:cxn ang="0">
                    <a:pos x="18" y="99"/>
                  </a:cxn>
                  <a:cxn ang="0">
                    <a:pos x="0" y="36"/>
                  </a:cxn>
                  <a:cxn ang="0">
                    <a:pos x="2" y="33"/>
                  </a:cxn>
                  <a:cxn ang="0">
                    <a:pos x="3" y="29"/>
                  </a:cxn>
                  <a:cxn ang="0">
                    <a:pos x="4" y="23"/>
                  </a:cxn>
                  <a:cxn ang="0">
                    <a:pos x="5" y="18"/>
                  </a:cxn>
                  <a:cxn ang="0">
                    <a:pos x="9" y="12"/>
                  </a:cxn>
                  <a:cxn ang="0">
                    <a:pos x="10" y="5"/>
                  </a:cxn>
                  <a:cxn ang="0">
                    <a:pos x="12" y="0"/>
                  </a:cxn>
                </a:cxnLst>
                <a:rect l="0" t="0" r="r" b="b"/>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6" name="Freeform 321"/>
              <p:cNvSpPr>
                <a:spLocks/>
              </p:cNvSpPr>
              <p:nvPr/>
            </p:nvSpPr>
            <p:spPr bwMode="auto">
              <a:xfrm>
                <a:off x="6497195" y="3450210"/>
                <a:ext cx="76794" cy="130375"/>
              </a:xfrm>
              <a:custGeom>
                <a:avLst/>
                <a:gdLst/>
                <a:ahLst/>
                <a:cxnLst>
                  <a:cxn ang="0">
                    <a:pos x="35" y="0"/>
                  </a:cxn>
                  <a:cxn ang="0">
                    <a:pos x="53" y="58"/>
                  </a:cxn>
                  <a:cxn ang="0">
                    <a:pos x="37" y="102"/>
                  </a:cxn>
                  <a:cxn ang="0">
                    <a:pos x="33" y="101"/>
                  </a:cxn>
                  <a:cxn ang="0">
                    <a:pos x="30" y="98"/>
                  </a:cxn>
                  <a:cxn ang="0">
                    <a:pos x="26" y="94"/>
                  </a:cxn>
                  <a:cxn ang="0">
                    <a:pos x="24" y="90"/>
                  </a:cxn>
                  <a:cxn ang="0">
                    <a:pos x="22" y="84"/>
                  </a:cxn>
                  <a:cxn ang="0">
                    <a:pos x="21" y="79"/>
                  </a:cxn>
                  <a:cxn ang="0">
                    <a:pos x="20" y="72"/>
                  </a:cxn>
                  <a:cxn ang="0">
                    <a:pos x="20" y="68"/>
                  </a:cxn>
                  <a:cxn ang="0">
                    <a:pos x="16" y="68"/>
                  </a:cxn>
                  <a:cxn ang="0">
                    <a:pos x="14" y="67"/>
                  </a:cxn>
                  <a:cxn ang="0">
                    <a:pos x="11" y="65"/>
                  </a:cxn>
                  <a:cxn ang="0">
                    <a:pos x="10" y="62"/>
                  </a:cxn>
                  <a:cxn ang="0">
                    <a:pos x="10" y="60"/>
                  </a:cxn>
                  <a:cxn ang="0">
                    <a:pos x="8" y="55"/>
                  </a:cxn>
                  <a:cxn ang="0">
                    <a:pos x="8" y="53"/>
                  </a:cxn>
                  <a:cxn ang="0">
                    <a:pos x="8" y="48"/>
                  </a:cxn>
                  <a:cxn ang="0">
                    <a:pos x="5" y="47"/>
                  </a:cxn>
                  <a:cxn ang="0">
                    <a:pos x="2" y="46"/>
                  </a:cxn>
                  <a:cxn ang="0">
                    <a:pos x="1" y="41"/>
                  </a:cxn>
                  <a:cxn ang="0">
                    <a:pos x="0" y="37"/>
                  </a:cxn>
                  <a:cxn ang="0">
                    <a:pos x="0" y="33"/>
                  </a:cxn>
                  <a:cxn ang="0">
                    <a:pos x="0" y="28"/>
                  </a:cxn>
                  <a:cxn ang="0">
                    <a:pos x="0" y="22"/>
                  </a:cxn>
                  <a:cxn ang="0">
                    <a:pos x="0" y="17"/>
                  </a:cxn>
                  <a:cxn ang="0">
                    <a:pos x="7" y="18"/>
                  </a:cxn>
                  <a:cxn ang="0">
                    <a:pos x="12" y="18"/>
                  </a:cxn>
                  <a:cxn ang="0">
                    <a:pos x="19" y="17"/>
                  </a:cxn>
                  <a:cxn ang="0">
                    <a:pos x="22" y="15"/>
                  </a:cxn>
                  <a:cxn ang="0">
                    <a:pos x="26" y="13"/>
                  </a:cxn>
                  <a:cxn ang="0">
                    <a:pos x="30" y="8"/>
                  </a:cxn>
                  <a:cxn ang="0">
                    <a:pos x="33" y="4"/>
                  </a:cxn>
                  <a:cxn ang="0">
                    <a:pos x="35" y="0"/>
                  </a:cxn>
                </a:cxnLst>
                <a:rect l="0" t="0" r="r" b="b"/>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7" name="Freeform 322"/>
              <p:cNvSpPr>
                <a:spLocks/>
              </p:cNvSpPr>
              <p:nvPr/>
            </p:nvSpPr>
            <p:spPr bwMode="auto">
              <a:xfrm>
                <a:off x="5952389" y="3418255"/>
                <a:ext cx="392666" cy="414133"/>
              </a:xfrm>
              <a:custGeom>
                <a:avLst/>
                <a:gdLst/>
                <a:ahLst/>
                <a:cxnLst>
                  <a:cxn ang="0">
                    <a:pos x="9" y="63"/>
                  </a:cxn>
                  <a:cxn ang="0">
                    <a:pos x="15" y="40"/>
                  </a:cxn>
                  <a:cxn ang="0">
                    <a:pos x="21" y="26"/>
                  </a:cxn>
                  <a:cxn ang="0">
                    <a:pos x="31" y="15"/>
                  </a:cxn>
                  <a:cxn ang="0">
                    <a:pos x="52" y="4"/>
                  </a:cxn>
                  <a:cxn ang="0">
                    <a:pos x="76" y="10"/>
                  </a:cxn>
                  <a:cxn ang="0">
                    <a:pos x="88" y="24"/>
                  </a:cxn>
                  <a:cxn ang="0">
                    <a:pos x="92" y="39"/>
                  </a:cxn>
                  <a:cxn ang="0">
                    <a:pos x="102" y="45"/>
                  </a:cxn>
                  <a:cxn ang="0">
                    <a:pos x="114" y="45"/>
                  </a:cxn>
                  <a:cxn ang="0">
                    <a:pos x="131" y="54"/>
                  </a:cxn>
                  <a:cxn ang="0">
                    <a:pos x="151" y="67"/>
                  </a:cxn>
                  <a:cxn ang="0">
                    <a:pos x="160" y="67"/>
                  </a:cxn>
                  <a:cxn ang="0">
                    <a:pos x="164" y="61"/>
                  </a:cxn>
                  <a:cxn ang="0">
                    <a:pos x="167" y="52"/>
                  </a:cxn>
                  <a:cxn ang="0">
                    <a:pos x="167" y="43"/>
                  </a:cxn>
                  <a:cxn ang="0">
                    <a:pos x="164" y="35"/>
                  </a:cxn>
                  <a:cxn ang="0">
                    <a:pos x="163" y="26"/>
                  </a:cxn>
                  <a:cxn ang="0">
                    <a:pos x="163" y="21"/>
                  </a:cxn>
                  <a:cxn ang="0">
                    <a:pos x="176" y="14"/>
                  </a:cxn>
                  <a:cxn ang="0">
                    <a:pos x="191" y="0"/>
                  </a:cxn>
                  <a:cxn ang="0">
                    <a:pos x="211" y="4"/>
                  </a:cxn>
                  <a:cxn ang="0">
                    <a:pos x="217" y="18"/>
                  </a:cxn>
                  <a:cxn ang="0">
                    <a:pos x="230" y="28"/>
                  </a:cxn>
                  <a:cxn ang="0">
                    <a:pos x="251" y="29"/>
                  </a:cxn>
                  <a:cxn ang="0">
                    <a:pos x="257" y="35"/>
                  </a:cxn>
                  <a:cxn ang="0">
                    <a:pos x="257" y="40"/>
                  </a:cxn>
                  <a:cxn ang="0">
                    <a:pos x="258" y="47"/>
                  </a:cxn>
                  <a:cxn ang="0">
                    <a:pos x="260" y="56"/>
                  </a:cxn>
                  <a:cxn ang="0">
                    <a:pos x="259" y="63"/>
                  </a:cxn>
                  <a:cxn ang="0">
                    <a:pos x="254" y="68"/>
                  </a:cxn>
                  <a:cxn ang="0">
                    <a:pos x="255" y="83"/>
                  </a:cxn>
                  <a:cxn ang="0">
                    <a:pos x="265" y="96"/>
                  </a:cxn>
                  <a:cxn ang="0">
                    <a:pos x="271" y="265"/>
                  </a:cxn>
                  <a:cxn ang="0">
                    <a:pos x="271" y="274"/>
                  </a:cxn>
                  <a:cxn ang="0">
                    <a:pos x="271" y="292"/>
                  </a:cxn>
                  <a:cxn ang="0">
                    <a:pos x="266" y="306"/>
                  </a:cxn>
                  <a:cxn ang="0">
                    <a:pos x="257" y="310"/>
                  </a:cxn>
                  <a:cxn ang="0">
                    <a:pos x="257" y="320"/>
                  </a:cxn>
                  <a:cxn ang="0">
                    <a:pos x="116" y="231"/>
                  </a:cxn>
                  <a:cxn ang="0">
                    <a:pos x="112" y="232"/>
                  </a:cxn>
                  <a:cxn ang="0">
                    <a:pos x="107" y="235"/>
                  </a:cxn>
                  <a:cxn ang="0">
                    <a:pos x="102" y="239"/>
                  </a:cxn>
                  <a:cxn ang="0">
                    <a:pos x="95" y="244"/>
                  </a:cxn>
                  <a:cxn ang="0">
                    <a:pos x="88" y="247"/>
                  </a:cxn>
                  <a:cxn ang="0">
                    <a:pos x="77" y="242"/>
                  </a:cxn>
                  <a:cxn ang="0">
                    <a:pos x="69" y="232"/>
                  </a:cxn>
                  <a:cxn ang="0">
                    <a:pos x="56" y="227"/>
                  </a:cxn>
                  <a:cxn ang="0">
                    <a:pos x="46" y="227"/>
                  </a:cxn>
                  <a:cxn ang="0">
                    <a:pos x="39" y="214"/>
                  </a:cxn>
                  <a:cxn ang="0">
                    <a:pos x="18" y="200"/>
                  </a:cxn>
                  <a:cxn ang="0">
                    <a:pos x="7" y="186"/>
                  </a:cxn>
                  <a:cxn ang="0">
                    <a:pos x="7" y="168"/>
                  </a:cxn>
                  <a:cxn ang="0">
                    <a:pos x="8" y="151"/>
                  </a:cxn>
                  <a:cxn ang="0">
                    <a:pos x="8" y="121"/>
                  </a:cxn>
                  <a:cxn ang="0">
                    <a:pos x="2" y="86"/>
                  </a:cxn>
                </a:cxnLst>
                <a:rect l="0" t="0" r="r" b="b"/>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8" name="Freeform 323"/>
              <p:cNvSpPr>
                <a:spLocks/>
              </p:cNvSpPr>
              <p:nvPr/>
            </p:nvSpPr>
            <p:spPr bwMode="auto">
              <a:xfrm>
                <a:off x="5901676" y="3290436"/>
                <a:ext cx="98529" cy="226239"/>
              </a:xfrm>
              <a:custGeom>
                <a:avLst/>
                <a:gdLst/>
                <a:ahLst/>
                <a:cxnLst>
                  <a:cxn ang="0">
                    <a:pos x="37" y="172"/>
                  </a:cxn>
                  <a:cxn ang="0">
                    <a:pos x="43" y="163"/>
                  </a:cxn>
                  <a:cxn ang="0">
                    <a:pos x="48" y="155"/>
                  </a:cxn>
                  <a:cxn ang="0">
                    <a:pos x="52" y="142"/>
                  </a:cxn>
                  <a:cxn ang="0">
                    <a:pos x="52" y="129"/>
                  </a:cxn>
                  <a:cxn ang="0">
                    <a:pos x="58" y="127"/>
                  </a:cxn>
                  <a:cxn ang="0">
                    <a:pos x="64" y="125"/>
                  </a:cxn>
                  <a:cxn ang="0">
                    <a:pos x="68" y="114"/>
                  </a:cxn>
                  <a:cxn ang="0">
                    <a:pos x="65" y="102"/>
                  </a:cxn>
                  <a:cxn ang="0">
                    <a:pos x="59" y="98"/>
                  </a:cxn>
                  <a:cxn ang="0">
                    <a:pos x="54" y="93"/>
                  </a:cxn>
                  <a:cxn ang="0">
                    <a:pos x="47" y="87"/>
                  </a:cxn>
                  <a:cxn ang="0">
                    <a:pos x="43" y="86"/>
                  </a:cxn>
                  <a:cxn ang="0">
                    <a:pos x="39" y="84"/>
                  </a:cxn>
                  <a:cxn ang="0">
                    <a:pos x="36" y="81"/>
                  </a:cxn>
                  <a:cxn ang="0">
                    <a:pos x="35" y="79"/>
                  </a:cxn>
                  <a:cxn ang="0">
                    <a:pos x="35" y="76"/>
                  </a:cxn>
                  <a:cxn ang="0">
                    <a:pos x="37" y="69"/>
                  </a:cxn>
                  <a:cxn ang="0">
                    <a:pos x="42" y="61"/>
                  </a:cxn>
                  <a:cxn ang="0">
                    <a:pos x="47" y="52"/>
                  </a:cxn>
                  <a:cxn ang="0">
                    <a:pos x="47" y="49"/>
                  </a:cxn>
                  <a:cxn ang="0">
                    <a:pos x="43" y="45"/>
                  </a:cxn>
                  <a:cxn ang="0">
                    <a:pos x="41" y="40"/>
                  </a:cxn>
                  <a:cxn ang="0">
                    <a:pos x="38" y="35"/>
                  </a:cxn>
                  <a:cxn ang="0">
                    <a:pos x="38" y="30"/>
                  </a:cxn>
                  <a:cxn ang="0">
                    <a:pos x="39" y="28"/>
                  </a:cxn>
                  <a:cxn ang="0">
                    <a:pos x="42" y="25"/>
                  </a:cxn>
                  <a:cxn ang="0">
                    <a:pos x="41" y="12"/>
                  </a:cxn>
                  <a:cxn ang="0">
                    <a:pos x="33" y="9"/>
                  </a:cxn>
                  <a:cxn ang="0">
                    <a:pos x="26" y="5"/>
                  </a:cxn>
                  <a:cxn ang="0">
                    <a:pos x="22" y="1"/>
                  </a:cxn>
                  <a:cxn ang="0">
                    <a:pos x="20" y="1"/>
                  </a:cxn>
                  <a:cxn ang="0">
                    <a:pos x="16" y="9"/>
                  </a:cxn>
                  <a:cxn ang="0">
                    <a:pos x="11" y="26"/>
                  </a:cxn>
                  <a:cxn ang="0">
                    <a:pos x="9" y="51"/>
                  </a:cxn>
                  <a:cxn ang="0">
                    <a:pos x="7" y="69"/>
                  </a:cxn>
                  <a:cxn ang="0">
                    <a:pos x="6" y="76"/>
                  </a:cxn>
                  <a:cxn ang="0">
                    <a:pos x="4" y="83"/>
                  </a:cxn>
                  <a:cxn ang="0">
                    <a:pos x="3" y="88"/>
                  </a:cxn>
                  <a:cxn ang="0">
                    <a:pos x="9" y="100"/>
                  </a:cxn>
                  <a:cxn ang="0">
                    <a:pos x="20" y="118"/>
                  </a:cxn>
                  <a:cxn ang="0">
                    <a:pos x="28" y="138"/>
                  </a:cxn>
                  <a:cxn ang="0">
                    <a:pos x="32" y="162"/>
                  </a:cxn>
                </a:cxnLst>
                <a:rect l="0" t="0" r="r" b="b"/>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9" name="Freeform 324"/>
              <p:cNvSpPr>
                <a:spLocks/>
              </p:cNvSpPr>
              <p:nvPr/>
            </p:nvSpPr>
            <p:spPr bwMode="auto">
              <a:xfrm>
                <a:off x="6317525" y="3459157"/>
                <a:ext cx="281097" cy="296540"/>
              </a:xfrm>
              <a:custGeom>
                <a:avLst/>
                <a:gdLst/>
                <a:ahLst/>
                <a:cxnLst>
                  <a:cxn ang="0">
                    <a:pos x="4" y="0"/>
                  </a:cxn>
                  <a:cxn ang="0">
                    <a:pos x="6" y="0"/>
                  </a:cxn>
                  <a:cxn ang="0">
                    <a:pos x="9" y="1"/>
                  </a:cxn>
                  <a:cxn ang="0">
                    <a:pos x="11" y="3"/>
                  </a:cxn>
                  <a:cxn ang="0">
                    <a:pos x="25" y="6"/>
                  </a:cxn>
                  <a:cxn ang="0">
                    <a:pos x="35" y="10"/>
                  </a:cxn>
                  <a:cxn ang="0">
                    <a:pos x="42" y="15"/>
                  </a:cxn>
                  <a:cxn ang="0">
                    <a:pos x="50" y="18"/>
                  </a:cxn>
                  <a:cxn ang="0">
                    <a:pos x="65" y="17"/>
                  </a:cxn>
                  <a:cxn ang="0">
                    <a:pos x="76" y="14"/>
                  </a:cxn>
                  <a:cxn ang="0">
                    <a:pos x="86" y="10"/>
                  </a:cxn>
                  <a:cxn ang="0">
                    <a:pos x="98" y="6"/>
                  </a:cxn>
                  <a:cxn ang="0">
                    <a:pos x="124" y="25"/>
                  </a:cxn>
                  <a:cxn ang="0">
                    <a:pos x="129" y="45"/>
                  </a:cxn>
                  <a:cxn ang="0">
                    <a:pos x="136" y="61"/>
                  </a:cxn>
                  <a:cxn ang="0">
                    <a:pos x="143" y="74"/>
                  </a:cxn>
                  <a:cxn ang="0">
                    <a:pos x="149" y="82"/>
                  </a:cxn>
                  <a:cxn ang="0">
                    <a:pos x="150" y="90"/>
                  </a:cxn>
                  <a:cxn ang="0">
                    <a:pos x="151" y="96"/>
                  </a:cxn>
                  <a:cxn ang="0">
                    <a:pos x="153" y="101"/>
                  </a:cxn>
                  <a:cxn ang="0">
                    <a:pos x="158" y="106"/>
                  </a:cxn>
                  <a:cxn ang="0">
                    <a:pos x="163" y="114"/>
                  </a:cxn>
                  <a:cxn ang="0">
                    <a:pos x="166" y="124"/>
                  </a:cxn>
                  <a:cxn ang="0">
                    <a:pos x="169" y="135"/>
                  </a:cxn>
                  <a:cxn ang="0">
                    <a:pos x="170" y="143"/>
                  </a:cxn>
                  <a:cxn ang="0">
                    <a:pos x="176" y="154"/>
                  </a:cxn>
                  <a:cxn ang="0">
                    <a:pos x="185" y="168"/>
                  </a:cxn>
                  <a:cxn ang="0">
                    <a:pos x="193" y="179"/>
                  </a:cxn>
                  <a:cxn ang="0">
                    <a:pos x="194" y="182"/>
                  </a:cxn>
                  <a:cxn ang="0">
                    <a:pos x="191" y="183"/>
                  </a:cxn>
                  <a:cxn ang="0">
                    <a:pos x="190" y="186"/>
                  </a:cxn>
                  <a:cxn ang="0">
                    <a:pos x="188" y="187"/>
                  </a:cxn>
                  <a:cxn ang="0">
                    <a:pos x="191" y="193"/>
                  </a:cxn>
                  <a:cxn ang="0">
                    <a:pos x="193" y="197"/>
                  </a:cxn>
                  <a:cxn ang="0">
                    <a:pos x="193" y="201"/>
                  </a:cxn>
                  <a:cxn ang="0">
                    <a:pos x="194" y="207"/>
                  </a:cxn>
                  <a:cxn ang="0">
                    <a:pos x="191" y="214"/>
                  </a:cxn>
                  <a:cxn ang="0">
                    <a:pos x="183" y="222"/>
                  </a:cxn>
                  <a:cxn ang="0">
                    <a:pos x="176" y="228"/>
                  </a:cxn>
                  <a:cxn ang="0">
                    <a:pos x="172" y="232"/>
                  </a:cxn>
                  <a:cxn ang="0">
                    <a:pos x="14" y="67"/>
                  </a:cxn>
                  <a:cxn ang="0">
                    <a:pos x="9" y="61"/>
                  </a:cxn>
                  <a:cxn ang="0">
                    <a:pos x="4" y="53"/>
                  </a:cxn>
                  <a:cxn ang="0">
                    <a:pos x="1" y="46"/>
                  </a:cxn>
                  <a:cxn ang="0">
                    <a:pos x="0" y="38"/>
                  </a:cxn>
                  <a:cxn ang="0">
                    <a:pos x="1" y="35"/>
                  </a:cxn>
                  <a:cxn ang="0">
                    <a:pos x="4" y="32"/>
                  </a:cxn>
                  <a:cxn ang="0">
                    <a:pos x="5" y="29"/>
                  </a:cxn>
                  <a:cxn ang="0">
                    <a:pos x="6" y="28"/>
                  </a:cxn>
                  <a:cxn ang="0">
                    <a:pos x="6" y="21"/>
                  </a:cxn>
                  <a:cxn ang="0">
                    <a:pos x="4" y="17"/>
                  </a:cxn>
                  <a:cxn ang="0">
                    <a:pos x="3" y="14"/>
                  </a:cxn>
                  <a:cxn ang="0">
                    <a:pos x="3" y="10"/>
                  </a:cxn>
                  <a:cxn ang="0">
                    <a:pos x="3" y="7"/>
                  </a:cxn>
                  <a:cxn ang="0">
                    <a:pos x="3" y="4"/>
                  </a:cxn>
                  <a:cxn ang="0">
                    <a:pos x="3" y="1"/>
                  </a:cxn>
                </a:cxnLst>
                <a:rect l="0" t="0" r="r" b="b"/>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00" name="Group 325"/>
              <p:cNvGrpSpPr>
                <a:grpSpLocks/>
              </p:cNvGrpSpPr>
              <p:nvPr/>
            </p:nvGrpSpPr>
            <p:grpSpPr bwMode="auto">
              <a:xfrm>
                <a:off x="5874146" y="3009234"/>
                <a:ext cx="263709" cy="306765"/>
                <a:chOff x="2766" y="1587"/>
                <a:chExt cx="182" cy="240"/>
              </a:xfrm>
              <a:grpFill/>
            </p:grpSpPr>
            <p:sp>
              <p:nvSpPr>
                <p:cNvPr id="253" name="Freeform 326"/>
                <p:cNvSpPr>
                  <a:spLocks/>
                </p:cNvSpPr>
                <p:nvPr/>
              </p:nvSpPr>
              <p:spPr bwMode="auto">
                <a:xfrm>
                  <a:off x="2766" y="1587"/>
                  <a:ext cx="182" cy="206"/>
                </a:xfrm>
                <a:custGeom>
                  <a:avLst/>
                  <a:gdLst/>
                  <a:ahLst/>
                  <a:cxnLst>
                    <a:cxn ang="0">
                      <a:pos x="101" y="40"/>
                    </a:cxn>
                    <a:cxn ang="0">
                      <a:pos x="95" y="30"/>
                    </a:cxn>
                    <a:cxn ang="0">
                      <a:pos x="82" y="30"/>
                    </a:cxn>
                    <a:cxn ang="0">
                      <a:pos x="81" y="43"/>
                    </a:cxn>
                    <a:cxn ang="0">
                      <a:pos x="83" y="62"/>
                    </a:cxn>
                    <a:cxn ang="0">
                      <a:pos x="93" y="73"/>
                    </a:cxn>
                    <a:cxn ang="0">
                      <a:pos x="101" y="81"/>
                    </a:cxn>
                    <a:cxn ang="0">
                      <a:pos x="116" y="92"/>
                    </a:cxn>
                    <a:cxn ang="0">
                      <a:pos x="144" y="122"/>
                    </a:cxn>
                    <a:cxn ang="0">
                      <a:pos x="152" y="129"/>
                    </a:cxn>
                    <a:cxn ang="0">
                      <a:pos x="163" y="133"/>
                    </a:cxn>
                    <a:cxn ang="0">
                      <a:pos x="177" y="145"/>
                    </a:cxn>
                    <a:cxn ang="0">
                      <a:pos x="182" y="151"/>
                    </a:cxn>
                    <a:cxn ang="0">
                      <a:pos x="180" y="159"/>
                    </a:cxn>
                    <a:cxn ang="0">
                      <a:pos x="172" y="155"/>
                    </a:cxn>
                    <a:cxn ang="0">
                      <a:pos x="167" y="151"/>
                    </a:cxn>
                    <a:cxn ang="0">
                      <a:pos x="163" y="148"/>
                    </a:cxn>
                    <a:cxn ang="0">
                      <a:pos x="158" y="148"/>
                    </a:cxn>
                    <a:cxn ang="0">
                      <a:pos x="158" y="155"/>
                    </a:cxn>
                    <a:cxn ang="0">
                      <a:pos x="158" y="162"/>
                    </a:cxn>
                    <a:cxn ang="0">
                      <a:pos x="161" y="169"/>
                    </a:cxn>
                    <a:cxn ang="0">
                      <a:pos x="164" y="174"/>
                    </a:cxn>
                    <a:cxn ang="0">
                      <a:pos x="161" y="181"/>
                    </a:cxn>
                    <a:cxn ang="0">
                      <a:pos x="157" y="188"/>
                    </a:cxn>
                    <a:cxn ang="0">
                      <a:pos x="153" y="199"/>
                    </a:cxn>
                    <a:cxn ang="0">
                      <a:pos x="151" y="206"/>
                    </a:cxn>
                    <a:cxn ang="0">
                      <a:pos x="142" y="204"/>
                    </a:cxn>
                    <a:cxn ang="0">
                      <a:pos x="139" y="199"/>
                    </a:cxn>
                    <a:cxn ang="0">
                      <a:pos x="145" y="191"/>
                    </a:cxn>
                    <a:cxn ang="0">
                      <a:pos x="147" y="176"/>
                    </a:cxn>
                    <a:cxn ang="0">
                      <a:pos x="137" y="155"/>
                    </a:cxn>
                    <a:cxn ang="0">
                      <a:pos x="122" y="144"/>
                    </a:cxn>
                    <a:cxn ang="0">
                      <a:pos x="108" y="134"/>
                    </a:cxn>
                    <a:cxn ang="0">
                      <a:pos x="98" y="129"/>
                    </a:cxn>
                    <a:cxn ang="0">
                      <a:pos x="67" y="108"/>
                    </a:cxn>
                    <a:cxn ang="0">
                      <a:pos x="42" y="66"/>
                    </a:cxn>
                    <a:cxn ang="0">
                      <a:pos x="32" y="60"/>
                    </a:cxn>
                    <a:cxn ang="0">
                      <a:pos x="25" y="60"/>
                    </a:cxn>
                    <a:cxn ang="0">
                      <a:pos x="18" y="62"/>
                    </a:cxn>
                    <a:cxn ang="0">
                      <a:pos x="11" y="66"/>
                    </a:cxn>
                    <a:cxn ang="0">
                      <a:pos x="5" y="60"/>
                    </a:cxn>
                    <a:cxn ang="0">
                      <a:pos x="0" y="44"/>
                    </a:cxn>
                    <a:cxn ang="0">
                      <a:pos x="1" y="34"/>
                    </a:cxn>
                    <a:cxn ang="0">
                      <a:pos x="3" y="27"/>
                    </a:cxn>
                    <a:cxn ang="0">
                      <a:pos x="11" y="19"/>
                    </a:cxn>
                    <a:cxn ang="0">
                      <a:pos x="18" y="13"/>
                    </a:cxn>
                    <a:cxn ang="0">
                      <a:pos x="22" y="13"/>
                    </a:cxn>
                    <a:cxn ang="0">
                      <a:pos x="29" y="19"/>
                    </a:cxn>
                    <a:cxn ang="0">
                      <a:pos x="36" y="18"/>
                    </a:cxn>
                    <a:cxn ang="0">
                      <a:pos x="50" y="6"/>
                    </a:cxn>
                    <a:cxn ang="0">
                      <a:pos x="79" y="0"/>
                    </a:cxn>
                    <a:cxn ang="0">
                      <a:pos x="91" y="8"/>
                    </a:cxn>
                    <a:cxn ang="0">
                      <a:pos x="106" y="9"/>
                    </a:cxn>
                    <a:cxn ang="0">
                      <a:pos x="104" y="26"/>
                    </a:cxn>
                    <a:cxn ang="0">
                      <a:pos x="106" y="40"/>
                    </a:cxn>
                  </a:cxnLst>
                  <a:rect l="0" t="0" r="r" b="b"/>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4" name="Freeform 327"/>
                <p:cNvSpPr>
                  <a:spLocks/>
                </p:cNvSpPr>
                <p:nvPr/>
              </p:nvSpPr>
              <p:spPr bwMode="auto">
                <a:xfrm>
                  <a:off x="2852" y="1790"/>
                  <a:ext cx="48" cy="37"/>
                </a:xfrm>
                <a:custGeom>
                  <a:avLst/>
                  <a:gdLst/>
                  <a:ahLst/>
                  <a:cxnLst>
                    <a:cxn ang="0">
                      <a:pos x="28" y="0"/>
                    </a:cxn>
                    <a:cxn ang="0">
                      <a:pos x="33" y="7"/>
                    </a:cxn>
                    <a:cxn ang="0">
                      <a:pos x="34" y="4"/>
                    </a:cxn>
                    <a:cxn ang="0">
                      <a:pos x="37" y="3"/>
                    </a:cxn>
                    <a:cxn ang="0">
                      <a:pos x="38" y="1"/>
                    </a:cxn>
                    <a:cxn ang="0">
                      <a:pos x="39" y="0"/>
                    </a:cxn>
                    <a:cxn ang="0">
                      <a:pos x="40" y="0"/>
                    </a:cxn>
                    <a:cxn ang="0">
                      <a:pos x="42" y="0"/>
                    </a:cxn>
                    <a:cxn ang="0">
                      <a:pos x="45" y="0"/>
                    </a:cxn>
                    <a:cxn ang="0">
                      <a:pos x="47" y="0"/>
                    </a:cxn>
                    <a:cxn ang="0">
                      <a:pos x="48" y="0"/>
                    </a:cxn>
                    <a:cxn ang="0">
                      <a:pos x="48" y="37"/>
                    </a:cxn>
                    <a:cxn ang="0">
                      <a:pos x="46" y="37"/>
                    </a:cxn>
                    <a:cxn ang="0">
                      <a:pos x="42" y="37"/>
                    </a:cxn>
                    <a:cxn ang="0">
                      <a:pos x="40" y="35"/>
                    </a:cxn>
                    <a:cxn ang="0">
                      <a:pos x="37" y="34"/>
                    </a:cxn>
                    <a:cxn ang="0">
                      <a:pos x="33" y="31"/>
                    </a:cxn>
                    <a:cxn ang="0">
                      <a:pos x="32" y="27"/>
                    </a:cxn>
                    <a:cxn ang="0">
                      <a:pos x="30" y="23"/>
                    </a:cxn>
                    <a:cxn ang="0">
                      <a:pos x="28" y="20"/>
                    </a:cxn>
                    <a:cxn ang="0">
                      <a:pos x="27" y="20"/>
                    </a:cxn>
                    <a:cxn ang="0">
                      <a:pos x="26" y="20"/>
                    </a:cxn>
                    <a:cxn ang="0">
                      <a:pos x="25" y="20"/>
                    </a:cxn>
                    <a:cxn ang="0">
                      <a:pos x="24" y="20"/>
                    </a:cxn>
                    <a:cxn ang="0">
                      <a:pos x="22" y="20"/>
                    </a:cxn>
                    <a:cxn ang="0">
                      <a:pos x="20" y="20"/>
                    </a:cxn>
                    <a:cxn ang="0">
                      <a:pos x="16" y="19"/>
                    </a:cxn>
                    <a:cxn ang="0">
                      <a:pos x="13" y="16"/>
                    </a:cxn>
                    <a:cxn ang="0">
                      <a:pos x="10" y="13"/>
                    </a:cxn>
                    <a:cxn ang="0">
                      <a:pos x="6" y="11"/>
                    </a:cxn>
                    <a:cxn ang="0">
                      <a:pos x="4" y="7"/>
                    </a:cxn>
                    <a:cxn ang="0">
                      <a:pos x="1" y="3"/>
                    </a:cxn>
                    <a:cxn ang="0">
                      <a:pos x="0" y="0"/>
                    </a:cxn>
                    <a:cxn ang="0">
                      <a:pos x="28" y="0"/>
                    </a:cxn>
                  </a:cxnLst>
                  <a:rect l="0" t="0" r="r" b="b"/>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5" name="Freeform 328"/>
                <p:cNvSpPr>
                  <a:spLocks/>
                </p:cNvSpPr>
                <p:nvPr/>
              </p:nvSpPr>
              <p:spPr bwMode="auto">
                <a:xfrm>
                  <a:off x="2779" y="1715"/>
                  <a:ext cx="30" cy="62"/>
                </a:xfrm>
                <a:custGeom>
                  <a:avLst/>
                  <a:gdLst/>
                  <a:ahLst/>
                  <a:cxnLst>
                    <a:cxn ang="0">
                      <a:pos x="0" y="12"/>
                    </a:cxn>
                    <a:cxn ang="0">
                      <a:pos x="5" y="11"/>
                    </a:cxn>
                    <a:cxn ang="0">
                      <a:pos x="9" y="11"/>
                    </a:cxn>
                    <a:cxn ang="0">
                      <a:pos x="11" y="8"/>
                    </a:cxn>
                    <a:cxn ang="0">
                      <a:pos x="13" y="7"/>
                    </a:cxn>
                    <a:cxn ang="0">
                      <a:pos x="16" y="4"/>
                    </a:cxn>
                    <a:cxn ang="0">
                      <a:pos x="17" y="2"/>
                    </a:cxn>
                    <a:cxn ang="0">
                      <a:pos x="18" y="1"/>
                    </a:cxn>
                    <a:cxn ang="0">
                      <a:pos x="20" y="0"/>
                    </a:cxn>
                    <a:cxn ang="0">
                      <a:pos x="24" y="1"/>
                    </a:cxn>
                    <a:cxn ang="0">
                      <a:pos x="26" y="4"/>
                    </a:cxn>
                    <a:cxn ang="0">
                      <a:pos x="27" y="7"/>
                    </a:cxn>
                    <a:cxn ang="0">
                      <a:pos x="27" y="9"/>
                    </a:cxn>
                    <a:cxn ang="0">
                      <a:pos x="27" y="14"/>
                    </a:cxn>
                    <a:cxn ang="0">
                      <a:pos x="29" y="17"/>
                    </a:cxn>
                    <a:cxn ang="0">
                      <a:pos x="29" y="22"/>
                    </a:cxn>
                    <a:cxn ang="0">
                      <a:pos x="30" y="26"/>
                    </a:cxn>
                    <a:cxn ang="0">
                      <a:pos x="30" y="38"/>
                    </a:cxn>
                    <a:cxn ang="0">
                      <a:pos x="29" y="41"/>
                    </a:cxn>
                    <a:cxn ang="0">
                      <a:pos x="26" y="44"/>
                    </a:cxn>
                    <a:cxn ang="0">
                      <a:pos x="25" y="48"/>
                    </a:cxn>
                    <a:cxn ang="0">
                      <a:pos x="23" y="50"/>
                    </a:cxn>
                    <a:cxn ang="0">
                      <a:pos x="20" y="52"/>
                    </a:cxn>
                    <a:cxn ang="0">
                      <a:pos x="19" y="55"/>
                    </a:cxn>
                    <a:cxn ang="0">
                      <a:pos x="19" y="57"/>
                    </a:cxn>
                    <a:cxn ang="0">
                      <a:pos x="18" y="62"/>
                    </a:cxn>
                    <a:cxn ang="0">
                      <a:pos x="13" y="57"/>
                    </a:cxn>
                    <a:cxn ang="0">
                      <a:pos x="10" y="52"/>
                    </a:cxn>
                    <a:cxn ang="0">
                      <a:pos x="5" y="45"/>
                    </a:cxn>
                    <a:cxn ang="0">
                      <a:pos x="3" y="40"/>
                    </a:cxn>
                    <a:cxn ang="0">
                      <a:pos x="2" y="33"/>
                    </a:cxn>
                    <a:cxn ang="0">
                      <a:pos x="0" y="26"/>
                    </a:cxn>
                    <a:cxn ang="0">
                      <a:pos x="0" y="19"/>
                    </a:cxn>
                    <a:cxn ang="0">
                      <a:pos x="0" y="12"/>
                    </a:cxn>
                  </a:cxnLst>
                  <a:rect l="0" t="0" r="r" b="b"/>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01" name="Group 329"/>
              <p:cNvGrpSpPr>
                <a:grpSpLocks/>
              </p:cNvGrpSpPr>
              <p:nvPr/>
            </p:nvGrpSpPr>
            <p:grpSpPr bwMode="auto">
              <a:xfrm>
                <a:off x="5601743" y="2880137"/>
                <a:ext cx="326014" cy="287592"/>
                <a:chOff x="2578" y="1486"/>
                <a:chExt cx="225" cy="225"/>
              </a:xfrm>
              <a:grpFill/>
            </p:grpSpPr>
            <p:sp>
              <p:nvSpPr>
                <p:cNvPr id="251" name="Freeform 330"/>
                <p:cNvSpPr>
                  <a:spLocks/>
                </p:cNvSpPr>
                <p:nvPr/>
              </p:nvSpPr>
              <p:spPr bwMode="auto">
                <a:xfrm>
                  <a:off x="2578" y="1486"/>
                  <a:ext cx="206" cy="206"/>
                </a:xfrm>
                <a:custGeom>
                  <a:avLst/>
                  <a:gdLst/>
                  <a:ahLst/>
                  <a:cxnLst>
                    <a:cxn ang="0">
                      <a:pos x="47" y="174"/>
                    </a:cxn>
                    <a:cxn ang="0">
                      <a:pos x="45" y="167"/>
                    </a:cxn>
                    <a:cxn ang="0">
                      <a:pos x="45" y="160"/>
                    </a:cxn>
                    <a:cxn ang="0">
                      <a:pos x="47" y="147"/>
                    </a:cxn>
                    <a:cxn ang="0">
                      <a:pos x="48" y="141"/>
                    </a:cxn>
                    <a:cxn ang="0">
                      <a:pos x="48" y="131"/>
                    </a:cxn>
                    <a:cxn ang="0">
                      <a:pos x="45" y="118"/>
                    </a:cxn>
                    <a:cxn ang="0">
                      <a:pos x="42" y="103"/>
                    </a:cxn>
                    <a:cxn ang="0">
                      <a:pos x="34" y="96"/>
                    </a:cxn>
                    <a:cxn ang="0">
                      <a:pos x="12" y="83"/>
                    </a:cxn>
                    <a:cxn ang="0">
                      <a:pos x="0" y="74"/>
                    </a:cxn>
                    <a:cxn ang="0">
                      <a:pos x="5" y="65"/>
                    </a:cxn>
                    <a:cxn ang="0">
                      <a:pos x="11" y="61"/>
                    </a:cxn>
                    <a:cxn ang="0">
                      <a:pos x="16" y="60"/>
                    </a:cxn>
                    <a:cxn ang="0">
                      <a:pos x="34" y="64"/>
                    </a:cxn>
                    <a:cxn ang="0">
                      <a:pos x="42" y="64"/>
                    </a:cxn>
                    <a:cxn ang="0">
                      <a:pos x="48" y="67"/>
                    </a:cxn>
                    <a:cxn ang="0">
                      <a:pos x="50" y="39"/>
                    </a:cxn>
                    <a:cxn ang="0">
                      <a:pos x="56" y="43"/>
                    </a:cxn>
                    <a:cxn ang="0">
                      <a:pos x="62" y="46"/>
                    </a:cxn>
                    <a:cxn ang="0">
                      <a:pos x="79" y="36"/>
                    </a:cxn>
                    <a:cxn ang="0">
                      <a:pos x="93" y="18"/>
                    </a:cxn>
                    <a:cxn ang="0">
                      <a:pos x="101" y="6"/>
                    </a:cxn>
                    <a:cxn ang="0">
                      <a:pos x="110" y="4"/>
                    </a:cxn>
                    <a:cxn ang="0">
                      <a:pos x="117" y="2"/>
                    </a:cxn>
                    <a:cxn ang="0">
                      <a:pos x="125" y="16"/>
                    </a:cxn>
                    <a:cxn ang="0">
                      <a:pos x="143" y="27"/>
                    </a:cxn>
                    <a:cxn ang="0">
                      <a:pos x="159" y="38"/>
                    </a:cxn>
                    <a:cxn ang="0">
                      <a:pos x="169" y="43"/>
                    </a:cxn>
                    <a:cxn ang="0">
                      <a:pos x="177" y="48"/>
                    </a:cxn>
                    <a:cxn ang="0">
                      <a:pos x="183" y="49"/>
                    </a:cxn>
                    <a:cxn ang="0">
                      <a:pos x="193" y="50"/>
                    </a:cxn>
                    <a:cxn ang="0">
                      <a:pos x="202" y="53"/>
                    </a:cxn>
                    <a:cxn ang="0">
                      <a:pos x="200" y="68"/>
                    </a:cxn>
                    <a:cxn ang="0">
                      <a:pos x="191" y="93"/>
                    </a:cxn>
                    <a:cxn ang="0">
                      <a:pos x="180" y="111"/>
                    </a:cxn>
                    <a:cxn ang="0">
                      <a:pos x="183" y="117"/>
                    </a:cxn>
                    <a:cxn ang="0">
                      <a:pos x="190" y="121"/>
                    </a:cxn>
                    <a:cxn ang="0">
                      <a:pos x="193" y="129"/>
                    </a:cxn>
                    <a:cxn ang="0">
                      <a:pos x="191" y="136"/>
                    </a:cxn>
                    <a:cxn ang="0">
                      <a:pos x="190" y="141"/>
                    </a:cxn>
                    <a:cxn ang="0">
                      <a:pos x="191" y="150"/>
                    </a:cxn>
                    <a:cxn ang="0">
                      <a:pos x="195" y="162"/>
                    </a:cxn>
                    <a:cxn ang="0">
                      <a:pos x="199" y="171"/>
                    </a:cxn>
                    <a:cxn ang="0">
                      <a:pos x="186" y="185"/>
                    </a:cxn>
                    <a:cxn ang="0">
                      <a:pos x="169" y="193"/>
                    </a:cxn>
                    <a:cxn ang="0">
                      <a:pos x="155" y="186"/>
                    </a:cxn>
                    <a:cxn ang="0">
                      <a:pos x="149" y="182"/>
                    </a:cxn>
                    <a:cxn ang="0">
                      <a:pos x="143" y="181"/>
                    </a:cxn>
                    <a:cxn ang="0">
                      <a:pos x="132" y="183"/>
                    </a:cxn>
                    <a:cxn ang="0">
                      <a:pos x="123" y="193"/>
                    </a:cxn>
                    <a:cxn ang="0">
                      <a:pos x="119" y="206"/>
                    </a:cxn>
                    <a:cxn ang="0">
                      <a:pos x="110" y="206"/>
                    </a:cxn>
                    <a:cxn ang="0">
                      <a:pos x="100" y="203"/>
                    </a:cxn>
                    <a:cxn ang="0">
                      <a:pos x="95" y="199"/>
                    </a:cxn>
                    <a:cxn ang="0">
                      <a:pos x="92" y="201"/>
                    </a:cxn>
                    <a:cxn ang="0">
                      <a:pos x="88" y="206"/>
                    </a:cxn>
                    <a:cxn ang="0">
                      <a:pos x="76" y="203"/>
                    </a:cxn>
                    <a:cxn ang="0">
                      <a:pos x="58" y="193"/>
                    </a:cxn>
                    <a:cxn ang="0">
                      <a:pos x="45" y="178"/>
                    </a:cxn>
                  </a:cxnLst>
                  <a:rect l="0" t="0" r="r" b="b"/>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2" name="Freeform 331"/>
                <p:cNvSpPr>
                  <a:spLocks/>
                </p:cNvSpPr>
                <p:nvPr/>
              </p:nvSpPr>
              <p:spPr bwMode="auto">
                <a:xfrm>
                  <a:off x="2785" y="1672"/>
                  <a:ext cx="18" cy="39"/>
                </a:xfrm>
                <a:custGeom>
                  <a:avLst/>
                  <a:gdLst/>
                  <a:ahLst/>
                  <a:cxnLst>
                    <a:cxn ang="0">
                      <a:pos x="6" y="13"/>
                    </a:cxn>
                    <a:cxn ang="0">
                      <a:pos x="7" y="13"/>
                    </a:cxn>
                    <a:cxn ang="0">
                      <a:pos x="8" y="12"/>
                    </a:cxn>
                    <a:cxn ang="0">
                      <a:pos x="11" y="8"/>
                    </a:cxn>
                    <a:cxn ang="0">
                      <a:pos x="12" y="6"/>
                    </a:cxn>
                    <a:cxn ang="0">
                      <a:pos x="15" y="4"/>
                    </a:cxn>
                    <a:cxn ang="0">
                      <a:pos x="17" y="2"/>
                    </a:cxn>
                    <a:cxn ang="0">
                      <a:pos x="18" y="1"/>
                    </a:cxn>
                    <a:cxn ang="0">
                      <a:pos x="18" y="0"/>
                    </a:cxn>
                    <a:cxn ang="0">
                      <a:pos x="18" y="5"/>
                    </a:cxn>
                    <a:cxn ang="0">
                      <a:pos x="17" y="12"/>
                    </a:cxn>
                    <a:cxn ang="0">
                      <a:pos x="17" y="17"/>
                    </a:cxn>
                    <a:cxn ang="0">
                      <a:pos x="17" y="23"/>
                    </a:cxn>
                    <a:cxn ang="0">
                      <a:pos x="15" y="27"/>
                    </a:cxn>
                    <a:cxn ang="0">
                      <a:pos x="15" y="34"/>
                    </a:cxn>
                    <a:cxn ang="0">
                      <a:pos x="17" y="36"/>
                    </a:cxn>
                    <a:cxn ang="0">
                      <a:pos x="18" y="39"/>
                    </a:cxn>
                    <a:cxn ang="0">
                      <a:pos x="17" y="39"/>
                    </a:cxn>
                    <a:cxn ang="0">
                      <a:pos x="15" y="39"/>
                    </a:cxn>
                    <a:cxn ang="0">
                      <a:pos x="14" y="39"/>
                    </a:cxn>
                    <a:cxn ang="0">
                      <a:pos x="12" y="39"/>
                    </a:cxn>
                    <a:cxn ang="0">
                      <a:pos x="11" y="39"/>
                    </a:cxn>
                    <a:cxn ang="0">
                      <a:pos x="10" y="39"/>
                    </a:cxn>
                    <a:cxn ang="0">
                      <a:pos x="8" y="39"/>
                    </a:cxn>
                    <a:cxn ang="0">
                      <a:pos x="7" y="39"/>
                    </a:cxn>
                    <a:cxn ang="0">
                      <a:pos x="5" y="38"/>
                    </a:cxn>
                    <a:cxn ang="0">
                      <a:pos x="3" y="38"/>
                    </a:cxn>
                    <a:cxn ang="0">
                      <a:pos x="3" y="36"/>
                    </a:cxn>
                    <a:cxn ang="0">
                      <a:pos x="2" y="35"/>
                    </a:cxn>
                    <a:cxn ang="0">
                      <a:pos x="2" y="34"/>
                    </a:cxn>
                    <a:cxn ang="0">
                      <a:pos x="0" y="31"/>
                    </a:cxn>
                    <a:cxn ang="0">
                      <a:pos x="0" y="28"/>
                    </a:cxn>
                    <a:cxn ang="0">
                      <a:pos x="2" y="27"/>
                    </a:cxn>
                    <a:cxn ang="0">
                      <a:pos x="2" y="26"/>
                    </a:cxn>
                    <a:cxn ang="0">
                      <a:pos x="3" y="24"/>
                    </a:cxn>
                    <a:cxn ang="0">
                      <a:pos x="3" y="21"/>
                    </a:cxn>
                    <a:cxn ang="0">
                      <a:pos x="5" y="19"/>
                    </a:cxn>
                    <a:cxn ang="0">
                      <a:pos x="5" y="16"/>
                    </a:cxn>
                    <a:cxn ang="0">
                      <a:pos x="6" y="14"/>
                    </a:cxn>
                    <a:cxn ang="0">
                      <a:pos x="6" y="13"/>
                    </a:cxn>
                  </a:cxnLst>
                  <a:rect l="0" t="0" r="r" b="b"/>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02" name="Freeform 332"/>
              <p:cNvSpPr>
                <a:spLocks/>
              </p:cNvSpPr>
              <p:nvPr/>
            </p:nvSpPr>
            <p:spPr bwMode="auto">
              <a:xfrm>
                <a:off x="6485604" y="3337729"/>
                <a:ext cx="50713" cy="38346"/>
              </a:xfrm>
              <a:custGeom>
                <a:avLst/>
                <a:gdLst/>
                <a:ahLst/>
                <a:cxnLst>
                  <a:cxn ang="0">
                    <a:pos x="0" y="19"/>
                  </a:cxn>
                  <a:cxn ang="0">
                    <a:pos x="3" y="30"/>
                  </a:cxn>
                  <a:cxn ang="0">
                    <a:pos x="8" y="27"/>
                  </a:cxn>
                  <a:cxn ang="0">
                    <a:pos x="14" y="26"/>
                  </a:cxn>
                  <a:cxn ang="0">
                    <a:pos x="17" y="23"/>
                  </a:cxn>
                  <a:cxn ang="0">
                    <a:pos x="21" y="21"/>
                  </a:cxn>
                  <a:cxn ang="0">
                    <a:pos x="24" y="18"/>
                  </a:cxn>
                  <a:cxn ang="0">
                    <a:pos x="28" y="14"/>
                  </a:cxn>
                  <a:cxn ang="0">
                    <a:pos x="29" y="11"/>
                  </a:cxn>
                  <a:cxn ang="0">
                    <a:pos x="29" y="6"/>
                  </a:cxn>
                  <a:cxn ang="0">
                    <a:pos x="30" y="6"/>
                  </a:cxn>
                  <a:cxn ang="0">
                    <a:pos x="31" y="4"/>
                  </a:cxn>
                  <a:cxn ang="0">
                    <a:pos x="33" y="4"/>
                  </a:cxn>
                  <a:cxn ang="0">
                    <a:pos x="33" y="3"/>
                  </a:cxn>
                  <a:cxn ang="0">
                    <a:pos x="34" y="3"/>
                  </a:cxn>
                  <a:cxn ang="0">
                    <a:pos x="35" y="2"/>
                  </a:cxn>
                  <a:cxn ang="0">
                    <a:pos x="35" y="0"/>
                  </a:cxn>
                  <a:cxn ang="0">
                    <a:pos x="30" y="2"/>
                  </a:cxn>
                  <a:cxn ang="0">
                    <a:pos x="24" y="3"/>
                  </a:cxn>
                  <a:cxn ang="0">
                    <a:pos x="20" y="6"/>
                  </a:cxn>
                  <a:cxn ang="0">
                    <a:pos x="15" y="10"/>
                  </a:cxn>
                  <a:cxn ang="0">
                    <a:pos x="10" y="11"/>
                  </a:cxn>
                  <a:cxn ang="0">
                    <a:pos x="6" y="14"/>
                  </a:cxn>
                  <a:cxn ang="0">
                    <a:pos x="2" y="17"/>
                  </a:cxn>
                  <a:cxn ang="0">
                    <a:pos x="0" y="19"/>
                  </a:cxn>
                </a:cxnLst>
                <a:rect l="0" t="0" r="r" b="b"/>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3" name="Freeform 333"/>
              <p:cNvSpPr>
                <a:spLocks/>
              </p:cNvSpPr>
              <p:nvPr/>
            </p:nvSpPr>
            <p:spPr bwMode="auto">
              <a:xfrm>
                <a:off x="5936451" y="2947881"/>
                <a:ext cx="173874" cy="75413"/>
              </a:xfrm>
              <a:custGeom>
                <a:avLst/>
                <a:gdLst/>
                <a:ahLst/>
                <a:cxnLst>
                  <a:cxn ang="0">
                    <a:pos x="62" y="6"/>
                  </a:cxn>
                  <a:cxn ang="0">
                    <a:pos x="59" y="7"/>
                  </a:cxn>
                  <a:cxn ang="0">
                    <a:pos x="57" y="7"/>
                  </a:cxn>
                  <a:cxn ang="0">
                    <a:pos x="56" y="11"/>
                  </a:cxn>
                  <a:cxn ang="0">
                    <a:pos x="56" y="16"/>
                  </a:cxn>
                  <a:cxn ang="0">
                    <a:pos x="55" y="21"/>
                  </a:cxn>
                  <a:cxn ang="0">
                    <a:pos x="52" y="21"/>
                  </a:cxn>
                  <a:cxn ang="0">
                    <a:pos x="54" y="25"/>
                  </a:cxn>
                  <a:cxn ang="0">
                    <a:pos x="55" y="28"/>
                  </a:cxn>
                  <a:cxn ang="0">
                    <a:pos x="57" y="29"/>
                  </a:cxn>
                  <a:cxn ang="0">
                    <a:pos x="59" y="32"/>
                  </a:cxn>
                  <a:cxn ang="0">
                    <a:pos x="50" y="35"/>
                  </a:cxn>
                  <a:cxn ang="0">
                    <a:pos x="40" y="37"/>
                  </a:cxn>
                  <a:cxn ang="0">
                    <a:pos x="29" y="39"/>
                  </a:cxn>
                  <a:cxn ang="0">
                    <a:pos x="13" y="36"/>
                  </a:cxn>
                  <a:cxn ang="0">
                    <a:pos x="0" y="47"/>
                  </a:cxn>
                  <a:cxn ang="0">
                    <a:pos x="0" y="50"/>
                  </a:cxn>
                  <a:cxn ang="0">
                    <a:pos x="3" y="52"/>
                  </a:cxn>
                  <a:cxn ang="0">
                    <a:pos x="10" y="51"/>
                  </a:cxn>
                  <a:cxn ang="0">
                    <a:pos x="36" y="47"/>
                  </a:cxn>
                  <a:cxn ang="0">
                    <a:pos x="40" y="54"/>
                  </a:cxn>
                  <a:cxn ang="0">
                    <a:pos x="48" y="58"/>
                  </a:cxn>
                  <a:cxn ang="0">
                    <a:pos x="55" y="59"/>
                  </a:cxn>
                  <a:cxn ang="0">
                    <a:pos x="61" y="59"/>
                  </a:cxn>
                  <a:cxn ang="0">
                    <a:pos x="65" y="59"/>
                  </a:cxn>
                  <a:cxn ang="0">
                    <a:pos x="69" y="59"/>
                  </a:cxn>
                  <a:cxn ang="0">
                    <a:pos x="73" y="59"/>
                  </a:cxn>
                  <a:cxn ang="0">
                    <a:pos x="76" y="59"/>
                  </a:cxn>
                  <a:cxn ang="0">
                    <a:pos x="82" y="59"/>
                  </a:cxn>
                  <a:cxn ang="0">
                    <a:pos x="88" y="56"/>
                  </a:cxn>
                  <a:cxn ang="0">
                    <a:pos x="95" y="54"/>
                  </a:cxn>
                  <a:cxn ang="0">
                    <a:pos x="101" y="50"/>
                  </a:cxn>
                  <a:cxn ang="0">
                    <a:pos x="107" y="45"/>
                  </a:cxn>
                  <a:cxn ang="0">
                    <a:pos x="113" y="37"/>
                  </a:cxn>
                  <a:cxn ang="0">
                    <a:pos x="116" y="30"/>
                  </a:cxn>
                  <a:cxn ang="0">
                    <a:pos x="120" y="23"/>
                  </a:cxn>
                  <a:cxn ang="0">
                    <a:pos x="118" y="22"/>
                  </a:cxn>
                  <a:cxn ang="0">
                    <a:pos x="115" y="19"/>
                  </a:cxn>
                  <a:cxn ang="0">
                    <a:pos x="113" y="14"/>
                  </a:cxn>
                  <a:cxn ang="0">
                    <a:pos x="112" y="7"/>
                  </a:cxn>
                  <a:cxn ang="0">
                    <a:pos x="106" y="7"/>
                  </a:cxn>
                  <a:cxn ang="0">
                    <a:pos x="102" y="4"/>
                  </a:cxn>
                  <a:cxn ang="0">
                    <a:pos x="100" y="3"/>
                  </a:cxn>
                  <a:cxn ang="0">
                    <a:pos x="94" y="0"/>
                  </a:cxn>
                </a:cxnLst>
                <a:rect l="0" t="0" r="r" b="b"/>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4" name="Freeform 334"/>
              <p:cNvSpPr>
                <a:spLocks/>
              </p:cNvSpPr>
              <p:nvPr/>
            </p:nvSpPr>
            <p:spPr bwMode="auto">
              <a:xfrm>
                <a:off x="6079897" y="4086747"/>
                <a:ext cx="333259" cy="239021"/>
              </a:xfrm>
              <a:custGeom>
                <a:avLst/>
                <a:gdLst/>
                <a:ahLst/>
                <a:cxnLst>
                  <a:cxn ang="0">
                    <a:pos x="27" y="178"/>
                  </a:cxn>
                  <a:cxn ang="0">
                    <a:pos x="17" y="174"/>
                  </a:cxn>
                  <a:cxn ang="0">
                    <a:pos x="6" y="169"/>
                  </a:cxn>
                  <a:cxn ang="0">
                    <a:pos x="1" y="158"/>
                  </a:cxn>
                  <a:cxn ang="0">
                    <a:pos x="0" y="145"/>
                  </a:cxn>
                  <a:cxn ang="0">
                    <a:pos x="0" y="127"/>
                  </a:cxn>
                  <a:cxn ang="0">
                    <a:pos x="9" y="105"/>
                  </a:cxn>
                  <a:cxn ang="0">
                    <a:pos x="19" y="86"/>
                  </a:cxn>
                  <a:cxn ang="0">
                    <a:pos x="43" y="74"/>
                  </a:cxn>
                  <a:cxn ang="0">
                    <a:pos x="65" y="70"/>
                  </a:cxn>
                  <a:cxn ang="0">
                    <a:pos x="77" y="63"/>
                  </a:cxn>
                  <a:cxn ang="0">
                    <a:pos x="79" y="53"/>
                  </a:cxn>
                  <a:cxn ang="0">
                    <a:pos x="79" y="49"/>
                  </a:cxn>
                  <a:cxn ang="0">
                    <a:pos x="79" y="44"/>
                  </a:cxn>
                  <a:cxn ang="0">
                    <a:pos x="101" y="44"/>
                  </a:cxn>
                  <a:cxn ang="0">
                    <a:pos x="113" y="34"/>
                  </a:cxn>
                  <a:cxn ang="0">
                    <a:pos x="124" y="16"/>
                  </a:cxn>
                  <a:cxn ang="0">
                    <a:pos x="137" y="2"/>
                  </a:cxn>
                  <a:cxn ang="0">
                    <a:pos x="150" y="2"/>
                  </a:cxn>
                  <a:cxn ang="0">
                    <a:pos x="156" y="11"/>
                  </a:cxn>
                  <a:cxn ang="0">
                    <a:pos x="162" y="16"/>
                  </a:cxn>
                  <a:cxn ang="0">
                    <a:pos x="168" y="33"/>
                  </a:cxn>
                  <a:cxn ang="0">
                    <a:pos x="173" y="55"/>
                  </a:cxn>
                  <a:cxn ang="0">
                    <a:pos x="185" y="67"/>
                  </a:cxn>
                  <a:cxn ang="0">
                    <a:pos x="194" y="77"/>
                  </a:cxn>
                  <a:cxn ang="0">
                    <a:pos x="202" y="95"/>
                  </a:cxn>
                  <a:cxn ang="0">
                    <a:pos x="221" y="118"/>
                  </a:cxn>
                  <a:cxn ang="0">
                    <a:pos x="228" y="138"/>
                  </a:cxn>
                  <a:cxn ang="0">
                    <a:pos x="225" y="137"/>
                  </a:cxn>
                  <a:cxn ang="0">
                    <a:pos x="221" y="137"/>
                  </a:cxn>
                  <a:cxn ang="0">
                    <a:pos x="217" y="137"/>
                  </a:cxn>
                  <a:cxn ang="0">
                    <a:pos x="211" y="136"/>
                  </a:cxn>
                  <a:cxn ang="0">
                    <a:pos x="209" y="130"/>
                  </a:cxn>
                  <a:cxn ang="0">
                    <a:pos x="207" y="127"/>
                  </a:cxn>
                  <a:cxn ang="0">
                    <a:pos x="203" y="127"/>
                  </a:cxn>
                  <a:cxn ang="0">
                    <a:pos x="200" y="129"/>
                  </a:cxn>
                  <a:cxn ang="0">
                    <a:pos x="198" y="134"/>
                  </a:cxn>
                  <a:cxn ang="0">
                    <a:pos x="196" y="138"/>
                  </a:cxn>
                  <a:cxn ang="0">
                    <a:pos x="180" y="141"/>
                  </a:cxn>
                  <a:cxn ang="0">
                    <a:pos x="164" y="142"/>
                  </a:cxn>
                  <a:cxn ang="0">
                    <a:pos x="153" y="149"/>
                  </a:cxn>
                  <a:cxn ang="0">
                    <a:pos x="151" y="153"/>
                  </a:cxn>
                  <a:cxn ang="0">
                    <a:pos x="149" y="156"/>
                  </a:cxn>
                  <a:cxn ang="0">
                    <a:pos x="140" y="158"/>
                  </a:cxn>
                  <a:cxn ang="0">
                    <a:pos x="134" y="159"/>
                  </a:cxn>
                  <a:cxn ang="0">
                    <a:pos x="125" y="158"/>
                  </a:cxn>
                  <a:cxn ang="0">
                    <a:pos x="114" y="149"/>
                  </a:cxn>
                  <a:cxn ang="0">
                    <a:pos x="102" y="138"/>
                  </a:cxn>
                  <a:cxn ang="0">
                    <a:pos x="88" y="142"/>
                  </a:cxn>
                  <a:cxn ang="0">
                    <a:pos x="77" y="156"/>
                  </a:cxn>
                  <a:cxn ang="0">
                    <a:pos x="69" y="174"/>
                  </a:cxn>
                  <a:cxn ang="0">
                    <a:pos x="48" y="174"/>
                  </a:cxn>
                  <a:cxn ang="0">
                    <a:pos x="39" y="178"/>
                  </a:cxn>
                </a:cxnLst>
                <a:rect l="0" t="0" r="r" b="b"/>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5" name="Freeform 335"/>
              <p:cNvSpPr>
                <a:spLocks/>
              </p:cNvSpPr>
              <p:nvPr/>
            </p:nvSpPr>
            <p:spPr bwMode="auto">
              <a:xfrm>
                <a:off x="5948042" y="4344942"/>
                <a:ext cx="62305" cy="37067"/>
              </a:xfrm>
              <a:custGeom>
                <a:avLst/>
                <a:gdLst/>
                <a:ahLst/>
                <a:cxnLst>
                  <a:cxn ang="0">
                    <a:pos x="42" y="0"/>
                  </a:cxn>
                  <a:cxn ang="0">
                    <a:pos x="42" y="10"/>
                  </a:cxn>
                  <a:cxn ang="0">
                    <a:pos x="43" y="16"/>
                  </a:cxn>
                  <a:cxn ang="0">
                    <a:pos x="43" y="21"/>
                  </a:cxn>
                  <a:cxn ang="0">
                    <a:pos x="42" y="25"/>
                  </a:cxn>
                  <a:cxn ang="0">
                    <a:pos x="38" y="27"/>
                  </a:cxn>
                  <a:cxn ang="0">
                    <a:pos x="31" y="28"/>
                  </a:cxn>
                  <a:cxn ang="0">
                    <a:pos x="21" y="28"/>
                  </a:cxn>
                  <a:cxn ang="0">
                    <a:pos x="5" y="29"/>
                  </a:cxn>
                  <a:cxn ang="0">
                    <a:pos x="4" y="28"/>
                  </a:cxn>
                  <a:cxn ang="0">
                    <a:pos x="4" y="27"/>
                  </a:cxn>
                  <a:cxn ang="0">
                    <a:pos x="3" y="25"/>
                  </a:cxn>
                  <a:cxn ang="0">
                    <a:pos x="2" y="24"/>
                  </a:cxn>
                  <a:cxn ang="0">
                    <a:pos x="2" y="21"/>
                  </a:cxn>
                  <a:cxn ang="0">
                    <a:pos x="0" y="19"/>
                  </a:cxn>
                  <a:cxn ang="0">
                    <a:pos x="0" y="16"/>
                  </a:cxn>
                  <a:cxn ang="0">
                    <a:pos x="0" y="13"/>
                  </a:cxn>
                  <a:cxn ang="0">
                    <a:pos x="2" y="10"/>
                  </a:cxn>
                  <a:cxn ang="0">
                    <a:pos x="2" y="9"/>
                  </a:cxn>
                  <a:cxn ang="0">
                    <a:pos x="3" y="8"/>
                  </a:cxn>
                  <a:cxn ang="0">
                    <a:pos x="3" y="5"/>
                  </a:cxn>
                  <a:cxn ang="0">
                    <a:pos x="4" y="4"/>
                  </a:cxn>
                  <a:cxn ang="0">
                    <a:pos x="5" y="1"/>
                  </a:cxn>
                  <a:cxn ang="0">
                    <a:pos x="8" y="0"/>
                  </a:cxn>
                  <a:cxn ang="0">
                    <a:pos x="42" y="0"/>
                  </a:cxn>
                </a:cxnLst>
                <a:rect l="0" t="0" r="r" b="b"/>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6" name="Freeform 336"/>
              <p:cNvSpPr>
                <a:spLocks/>
              </p:cNvSpPr>
              <p:nvPr/>
            </p:nvSpPr>
            <p:spPr bwMode="auto">
              <a:xfrm>
                <a:off x="5933553" y="4021560"/>
                <a:ext cx="197057" cy="337442"/>
              </a:xfrm>
              <a:custGeom>
                <a:avLst/>
                <a:gdLst/>
                <a:ahLst/>
                <a:cxnLst>
                  <a:cxn ang="0">
                    <a:pos x="101" y="9"/>
                  </a:cxn>
                  <a:cxn ang="0">
                    <a:pos x="103" y="18"/>
                  </a:cxn>
                  <a:cxn ang="0">
                    <a:pos x="106" y="28"/>
                  </a:cxn>
                  <a:cxn ang="0">
                    <a:pos x="95" y="46"/>
                  </a:cxn>
                  <a:cxn ang="0">
                    <a:pos x="85" y="67"/>
                  </a:cxn>
                  <a:cxn ang="0">
                    <a:pos x="78" y="91"/>
                  </a:cxn>
                  <a:cxn ang="0">
                    <a:pos x="71" y="110"/>
                  </a:cxn>
                  <a:cxn ang="0">
                    <a:pos x="64" y="132"/>
                  </a:cxn>
                  <a:cxn ang="0">
                    <a:pos x="59" y="145"/>
                  </a:cxn>
                  <a:cxn ang="0">
                    <a:pos x="56" y="152"/>
                  </a:cxn>
                  <a:cxn ang="0">
                    <a:pos x="52" y="156"/>
                  </a:cxn>
                  <a:cxn ang="0">
                    <a:pos x="45" y="153"/>
                  </a:cxn>
                  <a:cxn ang="0">
                    <a:pos x="38" y="148"/>
                  </a:cxn>
                  <a:cxn ang="0">
                    <a:pos x="28" y="146"/>
                  </a:cxn>
                  <a:cxn ang="0">
                    <a:pos x="19" y="152"/>
                  </a:cxn>
                  <a:cxn ang="0">
                    <a:pos x="9" y="174"/>
                  </a:cxn>
                  <a:cxn ang="0">
                    <a:pos x="0" y="196"/>
                  </a:cxn>
                  <a:cxn ang="0">
                    <a:pos x="1" y="204"/>
                  </a:cxn>
                  <a:cxn ang="0">
                    <a:pos x="3" y="210"/>
                  </a:cxn>
                  <a:cxn ang="0">
                    <a:pos x="6" y="213"/>
                  </a:cxn>
                  <a:cxn ang="0">
                    <a:pos x="12" y="213"/>
                  </a:cxn>
                  <a:cxn ang="0">
                    <a:pos x="19" y="213"/>
                  </a:cxn>
                  <a:cxn ang="0">
                    <a:pos x="21" y="221"/>
                  </a:cxn>
                  <a:cxn ang="0">
                    <a:pos x="21" y="232"/>
                  </a:cxn>
                  <a:cxn ang="0">
                    <a:pos x="21" y="245"/>
                  </a:cxn>
                  <a:cxn ang="0">
                    <a:pos x="21" y="249"/>
                  </a:cxn>
                  <a:cxn ang="0">
                    <a:pos x="21" y="253"/>
                  </a:cxn>
                  <a:cxn ang="0">
                    <a:pos x="51" y="252"/>
                  </a:cxn>
                  <a:cxn ang="0">
                    <a:pos x="136" y="239"/>
                  </a:cxn>
                  <a:cxn ang="0">
                    <a:pos x="128" y="229"/>
                  </a:cxn>
                  <a:cxn ang="0">
                    <a:pos x="116" y="225"/>
                  </a:cxn>
                  <a:cxn ang="0">
                    <a:pos x="106" y="217"/>
                  </a:cxn>
                  <a:cxn ang="0">
                    <a:pos x="103" y="204"/>
                  </a:cxn>
                  <a:cxn ang="0">
                    <a:pos x="103" y="191"/>
                  </a:cxn>
                  <a:cxn ang="0">
                    <a:pos x="105" y="170"/>
                  </a:cxn>
                  <a:cxn ang="0">
                    <a:pos x="115" y="148"/>
                  </a:cxn>
                  <a:cxn ang="0">
                    <a:pos x="124" y="127"/>
                  </a:cxn>
                  <a:cxn ang="0">
                    <a:pos x="117" y="103"/>
                  </a:cxn>
                  <a:cxn ang="0">
                    <a:pos x="105" y="88"/>
                  </a:cxn>
                  <a:cxn ang="0">
                    <a:pos x="103" y="71"/>
                  </a:cxn>
                  <a:cxn ang="0">
                    <a:pos x="112" y="67"/>
                  </a:cxn>
                  <a:cxn ang="0">
                    <a:pos x="124" y="68"/>
                  </a:cxn>
                  <a:cxn ang="0">
                    <a:pos x="122" y="62"/>
                  </a:cxn>
                  <a:cxn ang="0">
                    <a:pos x="117" y="42"/>
                  </a:cxn>
                  <a:cxn ang="0">
                    <a:pos x="115" y="20"/>
                  </a:cxn>
                  <a:cxn ang="0">
                    <a:pos x="115" y="13"/>
                  </a:cxn>
                  <a:cxn ang="0">
                    <a:pos x="115" y="7"/>
                  </a:cxn>
                  <a:cxn ang="0">
                    <a:pos x="109" y="5"/>
                  </a:cxn>
                  <a:cxn ang="0">
                    <a:pos x="103" y="2"/>
                  </a:cxn>
                </a:cxnLst>
                <a:rect l="0" t="0" r="r" b="b"/>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7" name="Freeform 338"/>
              <p:cNvSpPr>
                <a:spLocks/>
              </p:cNvSpPr>
              <p:nvPr/>
            </p:nvSpPr>
            <p:spPr bwMode="auto">
              <a:xfrm>
                <a:off x="6571092" y="3410586"/>
                <a:ext cx="101427" cy="123984"/>
              </a:xfrm>
              <a:custGeom>
                <a:avLst/>
                <a:gdLst/>
                <a:ahLst/>
                <a:cxnLst>
                  <a:cxn ang="0">
                    <a:pos x="1" y="89"/>
                  </a:cxn>
                  <a:cxn ang="0">
                    <a:pos x="6" y="92"/>
                  </a:cxn>
                  <a:cxn ang="0">
                    <a:pos x="11" y="96"/>
                  </a:cxn>
                  <a:cxn ang="0">
                    <a:pos x="18" y="97"/>
                  </a:cxn>
                  <a:cxn ang="0">
                    <a:pos x="25" y="97"/>
                  </a:cxn>
                  <a:cxn ang="0">
                    <a:pos x="34" y="92"/>
                  </a:cxn>
                  <a:cxn ang="0">
                    <a:pos x="44" y="82"/>
                  </a:cxn>
                  <a:cxn ang="0">
                    <a:pos x="51" y="72"/>
                  </a:cxn>
                  <a:cxn ang="0">
                    <a:pos x="50" y="68"/>
                  </a:cxn>
                  <a:cxn ang="0">
                    <a:pos x="46" y="64"/>
                  </a:cxn>
                  <a:cxn ang="0">
                    <a:pos x="45" y="59"/>
                  </a:cxn>
                  <a:cxn ang="0">
                    <a:pos x="44" y="52"/>
                  </a:cxn>
                  <a:cxn ang="0">
                    <a:pos x="45" y="45"/>
                  </a:cxn>
                  <a:cxn ang="0">
                    <a:pos x="51" y="36"/>
                  </a:cxn>
                  <a:cxn ang="0">
                    <a:pos x="60" y="31"/>
                  </a:cxn>
                  <a:cxn ang="0">
                    <a:pos x="68" y="27"/>
                  </a:cxn>
                  <a:cxn ang="0">
                    <a:pos x="70" y="19"/>
                  </a:cxn>
                  <a:cxn ang="0">
                    <a:pos x="69" y="13"/>
                  </a:cxn>
                  <a:cxn ang="0">
                    <a:pos x="68" y="7"/>
                  </a:cxn>
                  <a:cxn ang="0">
                    <a:pos x="68" y="3"/>
                  </a:cxn>
                  <a:cxn ang="0">
                    <a:pos x="62" y="2"/>
                  </a:cxn>
                  <a:cxn ang="0">
                    <a:pos x="49" y="9"/>
                  </a:cxn>
                  <a:cxn ang="0">
                    <a:pos x="38" y="17"/>
                  </a:cxn>
                  <a:cxn ang="0">
                    <a:pos x="29" y="23"/>
                  </a:cxn>
                  <a:cxn ang="0">
                    <a:pos x="23" y="23"/>
                  </a:cxn>
                  <a:cxn ang="0">
                    <a:pos x="19" y="20"/>
                  </a:cxn>
                  <a:cxn ang="0">
                    <a:pos x="13" y="16"/>
                  </a:cxn>
                  <a:cxn ang="0">
                    <a:pos x="10" y="12"/>
                  </a:cxn>
                  <a:cxn ang="0">
                    <a:pos x="7" y="16"/>
                  </a:cxn>
                  <a:cxn ang="0">
                    <a:pos x="5" y="38"/>
                  </a:cxn>
                  <a:cxn ang="0">
                    <a:pos x="3" y="64"/>
                  </a:cxn>
                  <a:cxn ang="0">
                    <a:pos x="0" y="85"/>
                  </a:cxn>
                </a:cxnLst>
                <a:rect l="0" t="0" r="r" b="b"/>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8" name="Freeform 339"/>
              <p:cNvSpPr>
                <a:spLocks/>
              </p:cNvSpPr>
              <p:nvPr/>
            </p:nvSpPr>
            <p:spPr bwMode="auto">
              <a:xfrm>
                <a:off x="6566745" y="3443819"/>
                <a:ext cx="549153" cy="480599"/>
              </a:xfrm>
              <a:custGeom>
                <a:avLst/>
                <a:gdLst/>
                <a:ahLst/>
                <a:cxnLst>
                  <a:cxn ang="0">
                    <a:pos x="288" y="176"/>
                  </a:cxn>
                  <a:cxn ang="0">
                    <a:pos x="290" y="165"/>
                  </a:cxn>
                  <a:cxn ang="0">
                    <a:pos x="285" y="151"/>
                  </a:cxn>
                  <a:cxn ang="0">
                    <a:pos x="277" y="140"/>
                  </a:cxn>
                  <a:cxn ang="0">
                    <a:pos x="251" y="118"/>
                  </a:cxn>
                  <a:cxn ang="0">
                    <a:pos x="236" y="101"/>
                  </a:cxn>
                  <a:cxn ang="0">
                    <a:pos x="233" y="90"/>
                  </a:cxn>
                  <a:cxn ang="0">
                    <a:pos x="230" y="80"/>
                  </a:cxn>
                  <a:cxn ang="0">
                    <a:pos x="221" y="80"/>
                  </a:cxn>
                  <a:cxn ang="0">
                    <a:pos x="211" y="75"/>
                  </a:cxn>
                  <a:cxn ang="0">
                    <a:pos x="195" y="72"/>
                  </a:cxn>
                  <a:cxn ang="0">
                    <a:pos x="186" y="75"/>
                  </a:cxn>
                  <a:cxn ang="0">
                    <a:pos x="178" y="73"/>
                  </a:cxn>
                  <a:cxn ang="0">
                    <a:pos x="168" y="75"/>
                  </a:cxn>
                  <a:cxn ang="0">
                    <a:pos x="160" y="69"/>
                  </a:cxn>
                  <a:cxn ang="0">
                    <a:pos x="155" y="62"/>
                  </a:cxn>
                  <a:cxn ang="0">
                    <a:pos x="146" y="39"/>
                  </a:cxn>
                  <a:cxn ang="0">
                    <a:pos x="120" y="25"/>
                  </a:cxn>
                  <a:cxn ang="0">
                    <a:pos x="98" y="15"/>
                  </a:cxn>
                  <a:cxn ang="0">
                    <a:pos x="71" y="0"/>
                  </a:cxn>
                  <a:cxn ang="0">
                    <a:pos x="57" y="8"/>
                  </a:cxn>
                  <a:cxn ang="0">
                    <a:pos x="46" y="22"/>
                  </a:cxn>
                  <a:cxn ang="0">
                    <a:pos x="47" y="34"/>
                  </a:cxn>
                  <a:cxn ang="0">
                    <a:pos x="54" y="43"/>
                  </a:cxn>
                  <a:cxn ang="0">
                    <a:pos x="41" y="59"/>
                  </a:cxn>
                  <a:cxn ang="0">
                    <a:pos x="22" y="69"/>
                  </a:cxn>
                  <a:cxn ang="0">
                    <a:pos x="11" y="68"/>
                  </a:cxn>
                  <a:cxn ang="0">
                    <a:pos x="3" y="65"/>
                  </a:cxn>
                  <a:cxn ang="0">
                    <a:pos x="0" y="83"/>
                  </a:cxn>
                  <a:cxn ang="0">
                    <a:pos x="3" y="102"/>
                  </a:cxn>
                  <a:cxn ang="0">
                    <a:pos x="13" y="119"/>
                  </a:cxn>
                  <a:cxn ang="0">
                    <a:pos x="28" y="145"/>
                  </a:cxn>
                  <a:cxn ang="0">
                    <a:pos x="38" y="162"/>
                  </a:cxn>
                  <a:cxn ang="0">
                    <a:pos x="44" y="175"/>
                  </a:cxn>
                  <a:cxn ang="0">
                    <a:pos x="57" y="191"/>
                  </a:cxn>
                  <a:cxn ang="0">
                    <a:pos x="75" y="218"/>
                  </a:cxn>
                  <a:cxn ang="0">
                    <a:pos x="79" y="246"/>
                  </a:cxn>
                  <a:cxn ang="0">
                    <a:pos x="94" y="272"/>
                  </a:cxn>
                  <a:cxn ang="0">
                    <a:pos x="117" y="307"/>
                  </a:cxn>
                  <a:cxn ang="0">
                    <a:pos x="135" y="341"/>
                  </a:cxn>
                  <a:cxn ang="0">
                    <a:pos x="154" y="376"/>
                  </a:cxn>
                  <a:cxn ang="0">
                    <a:pos x="167" y="369"/>
                  </a:cxn>
                  <a:cxn ang="0">
                    <a:pos x="168" y="358"/>
                  </a:cxn>
                  <a:cxn ang="0">
                    <a:pos x="171" y="348"/>
                  </a:cxn>
                  <a:cxn ang="0">
                    <a:pos x="178" y="344"/>
                  </a:cxn>
                  <a:cxn ang="0">
                    <a:pos x="198" y="347"/>
                  </a:cxn>
                  <a:cxn ang="0">
                    <a:pos x="215" y="358"/>
                  </a:cxn>
                  <a:cxn ang="0">
                    <a:pos x="229" y="344"/>
                  </a:cxn>
                  <a:cxn ang="0">
                    <a:pos x="242" y="323"/>
                  </a:cxn>
                  <a:cxn ang="0">
                    <a:pos x="379" y="233"/>
                  </a:cxn>
                  <a:cxn ang="0">
                    <a:pos x="291" y="183"/>
                  </a:cxn>
                </a:cxnLst>
                <a:rect l="0" t="0" r="r" b="b"/>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9" name="Freeform 340"/>
              <p:cNvSpPr>
                <a:spLocks/>
              </p:cNvSpPr>
              <p:nvPr/>
            </p:nvSpPr>
            <p:spPr bwMode="auto">
              <a:xfrm>
                <a:off x="7026062" y="3652163"/>
                <a:ext cx="179670" cy="256916"/>
              </a:xfrm>
              <a:custGeom>
                <a:avLst/>
                <a:gdLst/>
                <a:ahLst/>
                <a:cxnLst>
                  <a:cxn ang="0">
                    <a:pos x="63" y="4"/>
                  </a:cxn>
                  <a:cxn ang="0">
                    <a:pos x="66" y="15"/>
                  </a:cxn>
                  <a:cxn ang="0">
                    <a:pos x="72" y="26"/>
                  </a:cxn>
                  <a:cxn ang="0">
                    <a:pos x="79" y="34"/>
                  </a:cxn>
                  <a:cxn ang="0">
                    <a:pos x="91" y="39"/>
                  </a:cxn>
                  <a:cxn ang="0">
                    <a:pos x="105" y="41"/>
                  </a:cxn>
                  <a:cxn ang="0">
                    <a:pos x="115" y="47"/>
                  </a:cxn>
                  <a:cxn ang="0">
                    <a:pos x="123" y="56"/>
                  </a:cxn>
                  <a:cxn ang="0">
                    <a:pos x="123" y="73"/>
                  </a:cxn>
                  <a:cxn ang="0">
                    <a:pos x="115" y="94"/>
                  </a:cxn>
                  <a:cxn ang="0">
                    <a:pos x="105" y="113"/>
                  </a:cxn>
                  <a:cxn ang="0">
                    <a:pos x="98" y="134"/>
                  </a:cxn>
                  <a:cxn ang="0">
                    <a:pos x="92" y="147"/>
                  </a:cxn>
                  <a:cxn ang="0">
                    <a:pos x="84" y="152"/>
                  </a:cxn>
                  <a:cxn ang="0">
                    <a:pos x="75" y="158"/>
                  </a:cxn>
                  <a:cxn ang="0">
                    <a:pos x="72" y="165"/>
                  </a:cxn>
                  <a:cxn ang="0">
                    <a:pos x="69" y="170"/>
                  </a:cxn>
                  <a:cxn ang="0">
                    <a:pos x="64" y="173"/>
                  </a:cxn>
                  <a:cxn ang="0">
                    <a:pos x="60" y="174"/>
                  </a:cxn>
                  <a:cxn ang="0">
                    <a:pos x="54" y="176"/>
                  </a:cxn>
                  <a:cxn ang="0">
                    <a:pos x="53" y="180"/>
                  </a:cxn>
                  <a:cxn ang="0">
                    <a:pos x="50" y="187"/>
                  </a:cxn>
                  <a:cxn ang="0">
                    <a:pos x="44" y="192"/>
                  </a:cxn>
                  <a:cxn ang="0">
                    <a:pos x="32" y="194"/>
                  </a:cxn>
                  <a:cxn ang="0">
                    <a:pos x="19" y="198"/>
                  </a:cxn>
                  <a:cxn ang="0">
                    <a:pos x="15" y="199"/>
                  </a:cxn>
                  <a:cxn ang="0">
                    <a:pos x="13" y="197"/>
                  </a:cxn>
                  <a:cxn ang="0">
                    <a:pos x="11" y="194"/>
                  </a:cxn>
                  <a:cxn ang="0">
                    <a:pos x="9" y="191"/>
                  </a:cxn>
                  <a:cxn ang="0">
                    <a:pos x="9" y="184"/>
                  </a:cxn>
                  <a:cxn ang="0">
                    <a:pos x="8" y="174"/>
                  </a:cxn>
                  <a:cxn ang="0">
                    <a:pos x="5" y="167"/>
                  </a:cxn>
                  <a:cxn ang="0">
                    <a:pos x="3" y="160"/>
                  </a:cxn>
                  <a:cxn ang="0">
                    <a:pos x="0" y="140"/>
                  </a:cxn>
                  <a:cxn ang="0">
                    <a:pos x="61" y="70"/>
                  </a:cxn>
                  <a:cxn ang="0">
                    <a:pos x="63" y="0"/>
                  </a:cxn>
                </a:cxnLst>
                <a:rect l="0" t="0" r="r" b="b"/>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0" name="Freeform 341"/>
              <p:cNvSpPr>
                <a:spLocks/>
              </p:cNvSpPr>
              <p:nvPr/>
            </p:nvSpPr>
            <p:spPr bwMode="auto">
              <a:xfrm>
                <a:off x="6788434" y="3827275"/>
                <a:ext cx="256464" cy="222405"/>
              </a:xfrm>
              <a:custGeom>
                <a:avLst/>
                <a:gdLst/>
                <a:ahLst/>
                <a:cxnLst>
                  <a:cxn ang="0">
                    <a:pos x="8" y="75"/>
                  </a:cxn>
                  <a:cxn ang="0">
                    <a:pos x="12" y="71"/>
                  </a:cxn>
                  <a:cxn ang="0">
                    <a:pos x="14" y="67"/>
                  </a:cxn>
                  <a:cxn ang="0">
                    <a:pos x="14" y="61"/>
                  </a:cxn>
                  <a:cxn ang="0">
                    <a:pos x="14" y="53"/>
                  </a:cxn>
                  <a:cxn ang="0">
                    <a:pos x="16" y="49"/>
                  </a:cxn>
                  <a:cxn ang="0">
                    <a:pos x="18" y="46"/>
                  </a:cxn>
                  <a:cxn ang="0">
                    <a:pos x="22" y="42"/>
                  </a:cxn>
                  <a:cxn ang="0">
                    <a:pos x="25" y="42"/>
                  </a:cxn>
                  <a:cxn ang="0">
                    <a:pos x="38" y="45"/>
                  </a:cxn>
                  <a:cxn ang="0">
                    <a:pos x="50" y="49"/>
                  </a:cxn>
                  <a:cxn ang="0">
                    <a:pos x="58" y="54"/>
                  </a:cxn>
                  <a:cxn ang="0">
                    <a:pos x="64" y="61"/>
                  </a:cxn>
                  <a:cxn ang="0">
                    <a:pos x="71" y="50"/>
                  </a:cxn>
                  <a:cxn ang="0">
                    <a:pos x="80" y="37"/>
                  </a:cxn>
                  <a:cxn ang="0">
                    <a:pos x="87" y="24"/>
                  </a:cxn>
                  <a:cxn ang="0">
                    <a:pos x="90" y="20"/>
                  </a:cxn>
                  <a:cxn ang="0">
                    <a:pos x="166" y="17"/>
                  </a:cxn>
                  <a:cxn ang="0">
                    <a:pos x="170" y="24"/>
                  </a:cxn>
                  <a:cxn ang="0">
                    <a:pos x="172" y="31"/>
                  </a:cxn>
                  <a:cxn ang="0">
                    <a:pos x="175" y="39"/>
                  </a:cxn>
                  <a:cxn ang="0">
                    <a:pos x="175" y="50"/>
                  </a:cxn>
                  <a:cxn ang="0">
                    <a:pos x="175" y="56"/>
                  </a:cxn>
                  <a:cxn ang="0">
                    <a:pos x="176" y="61"/>
                  </a:cxn>
                  <a:cxn ang="0">
                    <a:pos x="177" y="66"/>
                  </a:cxn>
                  <a:cxn ang="0">
                    <a:pos x="177" y="71"/>
                  </a:cxn>
                  <a:cxn ang="0">
                    <a:pos x="176" y="73"/>
                  </a:cxn>
                  <a:cxn ang="0">
                    <a:pos x="175" y="74"/>
                  </a:cxn>
                  <a:cxn ang="0">
                    <a:pos x="166" y="89"/>
                  </a:cxn>
                  <a:cxn ang="0">
                    <a:pos x="153" y="99"/>
                  </a:cxn>
                  <a:cxn ang="0">
                    <a:pos x="140" y="106"/>
                  </a:cxn>
                  <a:cxn ang="0">
                    <a:pos x="127" y="110"/>
                  </a:cxn>
                  <a:cxn ang="0">
                    <a:pos x="109" y="121"/>
                  </a:cxn>
                  <a:cxn ang="0">
                    <a:pos x="93" y="128"/>
                  </a:cxn>
                  <a:cxn ang="0">
                    <a:pos x="77" y="138"/>
                  </a:cxn>
                  <a:cxn ang="0">
                    <a:pos x="58" y="145"/>
                  </a:cxn>
                  <a:cxn ang="0">
                    <a:pos x="48" y="150"/>
                  </a:cxn>
                  <a:cxn ang="0">
                    <a:pos x="37" y="159"/>
                  </a:cxn>
                  <a:cxn ang="0">
                    <a:pos x="30" y="167"/>
                  </a:cxn>
                  <a:cxn ang="0">
                    <a:pos x="23" y="174"/>
                  </a:cxn>
                  <a:cxn ang="0">
                    <a:pos x="14" y="153"/>
                  </a:cxn>
                  <a:cxn ang="0">
                    <a:pos x="8" y="127"/>
                  </a:cxn>
                  <a:cxn ang="0">
                    <a:pos x="5" y="102"/>
                  </a:cxn>
                  <a:cxn ang="0">
                    <a:pos x="0" y="78"/>
                  </a:cxn>
                </a:cxnLst>
                <a:rect l="0" t="0" r="r" b="b"/>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1" name="Freeform 342"/>
              <p:cNvSpPr>
                <a:spLocks/>
              </p:cNvSpPr>
              <p:nvPr/>
            </p:nvSpPr>
            <p:spPr bwMode="auto">
              <a:xfrm>
                <a:off x="6985492" y="3618930"/>
                <a:ext cx="133304" cy="115037"/>
              </a:xfrm>
              <a:custGeom>
                <a:avLst/>
                <a:gdLst/>
                <a:ahLst/>
                <a:cxnLst>
                  <a:cxn ang="0">
                    <a:pos x="0" y="43"/>
                  </a:cxn>
                  <a:cxn ang="0">
                    <a:pos x="2" y="43"/>
                  </a:cxn>
                  <a:cxn ang="0">
                    <a:pos x="3" y="43"/>
                  </a:cxn>
                  <a:cxn ang="0">
                    <a:pos x="5" y="45"/>
                  </a:cxn>
                  <a:cxn ang="0">
                    <a:pos x="5" y="47"/>
                  </a:cxn>
                  <a:cxn ang="0">
                    <a:pos x="6" y="50"/>
                  </a:cxn>
                  <a:cxn ang="0">
                    <a:pos x="8" y="52"/>
                  </a:cxn>
                  <a:cxn ang="0">
                    <a:pos x="13" y="52"/>
                  </a:cxn>
                  <a:cxn ang="0">
                    <a:pos x="20" y="52"/>
                  </a:cxn>
                  <a:cxn ang="0">
                    <a:pos x="32" y="49"/>
                  </a:cxn>
                  <a:cxn ang="0">
                    <a:pos x="41" y="47"/>
                  </a:cxn>
                  <a:cxn ang="0">
                    <a:pos x="50" y="45"/>
                  </a:cxn>
                  <a:cxn ang="0">
                    <a:pos x="57" y="40"/>
                  </a:cxn>
                  <a:cxn ang="0">
                    <a:pos x="63" y="35"/>
                  </a:cxn>
                  <a:cxn ang="0">
                    <a:pos x="71" y="27"/>
                  </a:cxn>
                  <a:cxn ang="0">
                    <a:pos x="78" y="14"/>
                  </a:cxn>
                  <a:cxn ang="0">
                    <a:pos x="85" y="0"/>
                  </a:cxn>
                  <a:cxn ang="0">
                    <a:pos x="86" y="2"/>
                  </a:cxn>
                  <a:cxn ang="0">
                    <a:pos x="88" y="5"/>
                  </a:cxn>
                  <a:cxn ang="0">
                    <a:pos x="89" y="7"/>
                  </a:cxn>
                  <a:cxn ang="0">
                    <a:pos x="89" y="10"/>
                  </a:cxn>
                  <a:cxn ang="0">
                    <a:pos x="90" y="13"/>
                  </a:cxn>
                  <a:cxn ang="0">
                    <a:pos x="91" y="16"/>
                  </a:cxn>
                  <a:cxn ang="0">
                    <a:pos x="91" y="19"/>
                  </a:cxn>
                  <a:cxn ang="0">
                    <a:pos x="92" y="24"/>
                  </a:cxn>
                  <a:cxn ang="0">
                    <a:pos x="79" y="78"/>
                  </a:cxn>
                  <a:cxn ang="0">
                    <a:pos x="73" y="90"/>
                  </a:cxn>
                  <a:cxn ang="0">
                    <a:pos x="18" y="82"/>
                  </a:cxn>
                  <a:cxn ang="0">
                    <a:pos x="0" y="43"/>
                  </a:cxn>
                </a:cxnLst>
                <a:rect l="0" t="0" r="r" b="b"/>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2" name="Freeform 343"/>
              <p:cNvSpPr>
                <a:spLocks/>
              </p:cNvSpPr>
              <p:nvPr/>
            </p:nvSpPr>
            <p:spPr bwMode="auto">
              <a:xfrm>
                <a:off x="6666722" y="3290436"/>
                <a:ext cx="234730" cy="251803"/>
              </a:xfrm>
              <a:custGeom>
                <a:avLst/>
                <a:gdLst/>
                <a:ahLst/>
                <a:cxnLst>
                  <a:cxn ang="0">
                    <a:pos x="149" y="143"/>
                  </a:cxn>
                  <a:cxn ang="0">
                    <a:pos x="152" y="133"/>
                  </a:cxn>
                  <a:cxn ang="0">
                    <a:pos x="152" y="126"/>
                  </a:cxn>
                  <a:cxn ang="0">
                    <a:pos x="150" y="121"/>
                  </a:cxn>
                  <a:cxn ang="0">
                    <a:pos x="149" y="116"/>
                  </a:cxn>
                  <a:cxn ang="0">
                    <a:pos x="135" y="111"/>
                  </a:cxn>
                  <a:cxn ang="0">
                    <a:pos x="120" y="98"/>
                  </a:cxn>
                  <a:cxn ang="0">
                    <a:pos x="110" y="83"/>
                  </a:cxn>
                  <a:cxn ang="0">
                    <a:pos x="107" y="69"/>
                  </a:cxn>
                  <a:cxn ang="0">
                    <a:pos x="107" y="62"/>
                  </a:cxn>
                  <a:cxn ang="0">
                    <a:pos x="110" y="58"/>
                  </a:cxn>
                  <a:cxn ang="0">
                    <a:pos x="113" y="54"/>
                  </a:cxn>
                  <a:cxn ang="0">
                    <a:pos x="115" y="51"/>
                  </a:cxn>
                  <a:cxn ang="0">
                    <a:pos x="108" y="43"/>
                  </a:cxn>
                  <a:cxn ang="0">
                    <a:pos x="99" y="32"/>
                  </a:cxn>
                  <a:cxn ang="0">
                    <a:pos x="92" y="18"/>
                  </a:cxn>
                  <a:cxn ang="0">
                    <a:pos x="89" y="7"/>
                  </a:cxn>
                  <a:cxn ang="0">
                    <a:pos x="83" y="7"/>
                  </a:cxn>
                  <a:cxn ang="0">
                    <a:pos x="76" y="5"/>
                  </a:cxn>
                  <a:cxn ang="0">
                    <a:pos x="70" y="2"/>
                  </a:cxn>
                  <a:cxn ang="0">
                    <a:pos x="63" y="0"/>
                  </a:cxn>
                  <a:cxn ang="0">
                    <a:pos x="58" y="0"/>
                  </a:cxn>
                  <a:cxn ang="0">
                    <a:pos x="55" y="0"/>
                  </a:cxn>
                  <a:cxn ang="0">
                    <a:pos x="53" y="0"/>
                  </a:cxn>
                  <a:cxn ang="0">
                    <a:pos x="51" y="0"/>
                  </a:cxn>
                  <a:cxn ang="0">
                    <a:pos x="47" y="2"/>
                  </a:cxn>
                  <a:cxn ang="0">
                    <a:pos x="39" y="11"/>
                  </a:cxn>
                  <a:cxn ang="0">
                    <a:pos x="32" y="19"/>
                  </a:cxn>
                  <a:cxn ang="0">
                    <a:pos x="28" y="25"/>
                  </a:cxn>
                  <a:cxn ang="0">
                    <a:pos x="28" y="36"/>
                  </a:cxn>
                  <a:cxn ang="0">
                    <a:pos x="29" y="47"/>
                  </a:cxn>
                  <a:cxn ang="0">
                    <a:pos x="29" y="58"/>
                  </a:cxn>
                  <a:cxn ang="0">
                    <a:pos x="28" y="66"/>
                  </a:cxn>
                  <a:cxn ang="0">
                    <a:pos x="25" y="72"/>
                  </a:cxn>
                  <a:cxn ang="0">
                    <a:pos x="17" y="79"/>
                  </a:cxn>
                  <a:cxn ang="0">
                    <a:pos x="9" y="86"/>
                  </a:cxn>
                  <a:cxn ang="0">
                    <a:pos x="1" y="91"/>
                  </a:cxn>
                  <a:cxn ang="0">
                    <a:pos x="1" y="105"/>
                  </a:cxn>
                  <a:cxn ang="0">
                    <a:pos x="1" y="114"/>
                  </a:cxn>
                  <a:cxn ang="0">
                    <a:pos x="13" y="123"/>
                  </a:cxn>
                  <a:cxn ang="0">
                    <a:pos x="51" y="143"/>
                  </a:cxn>
                  <a:cxn ang="0">
                    <a:pos x="72" y="154"/>
                  </a:cxn>
                  <a:cxn ang="0">
                    <a:pos x="83" y="166"/>
                  </a:cxn>
                  <a:cxn ang="0">
                    <a:pos x="85" y="179"/>
                  </a:cxn>
                  <a:cxn ang="0">
                    <a:pos x="86" y="184"/>
                  </a:cxn>
                  <a:cxn ang="0">
                    <a:pos x="89" y="188"/>
                  </a:cxn>
                  <a:cxn ang="0">
                    <a:pos x="92" y="191"/>
                  </a:cxn>
                  <a:cxn ang="0">
                    <a:pos x="96" y="194"/>
                  </a:cxn>
                  <a:cxn ang="0">
                    <a:pos x="102" y="197"/>
                  </a:cxn>
                  <a:cxn ang="0">
                    <a:pos x="105" y="195"/>
                  </a:cxn>
                  <a:cxn ang="0">
                    <a:pos x="111" y="195"/>
                  </a:cxn>
                  <a:cxn ang="0">
                    <a:pos x="115" y="197"/>
                  </a:cxn>
                  <a:cxn ang="0">
                    <a:pos x="117" y="197"/>
                  </a:cxn>
                  <a:cxn ang="0">
                    <a:pos x="124" y="197"/>
                  </a:cxn>
                  <a:cxn ang="0">
                    <a:pos x="133" y="197"/>
                  </a:cxn>
                  <a:cxn ang="0">
                    <a:pos x="141" y="197"/>
                  </a:cxn>
                  <a:cxn ang="0">
                    <a:pos x="146" y="174"/>
                  </a:cxn>
                  <a:cxn ang="0">
                    <a:pos x="148" y="174"/>
                  </a:cxn>
                  <a:cxn ang="0">
                    <a:pos x="149" y="173"/>
                  </a:cxn>
                  <a:cxn ang="0">
                    <a:pos x="152" y="172"/>
                  </a:cxn>
                  <a:cxn ang="0">
                    <a:pos x="154" y="169"/>
                  </a:cxn>
                </a:cxnLst>
                <a:rect l="0" t="0" r="r" b="b"/>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3" name="Freeform 344"/>
              <p:cNvSpPr>
                <a:spLocks/>
              </p:cNvSpPr>
              <p:nvPr/>
            </p:nvSpPr>
            <p:spPr bwMode="auto">
              <a:xfrm>
                <a:off x="5723455" y="3702013"/>
                <a:ext cx="389768" cy="366840"/>
              </a:xfrm>
              <a:custGeom>
                <a:avLst/>
                <a:gdLst/>
                <a:ahLst/>
                <a:cxnLst>
                  <a:cxn ang="0">
                    <a:pos x="76" y="104"/>
                  </a:cxn>
                  <a:cxn ang="0">
                    <a:pos x="81" y="102"/>
                  </a:cxn>
                  <a:cxn ang="0">
                    <a:pos x="89" y="109"/>
                  </a:cxn>
                  <a:cxn ang="0">
                    <a:pos x="209" y="0"/>
                  </a:cxn>
                  <a:cxn ang="0">
                    <a:pos x="216" y="4"/>
                  </a:cxn>
                  <a:cxn ang="0">
                    <a:pos x="227" y="8"/>
                  </a:cxn>
                  <a:cxn ang="0">
                    <a:pos x="231" y="15"/>
                  </a:cxn>
                  <a:cxn ang="0">
                    <a:pos x="240" y="20"/>
                  </a:cxn>
                  <a:cxn ang="0">
                    <a:pos x="247" y="23"/>
                  </a:cxn>
                  <a:cxn ang="0">
                    <a:pos x="253" y="20"/>
                  </a:cxn>
                  <a:cxn ang="0">
                    <a:pos x="259" y="18"/>
                  </a:cxn>
                  <a:cxn ang="0">
                    <a:pos x="265" y="59"/>
                  </a:cxn>
                  <a:cxn ang="0">
                    <a:pos x="269" y="83"/>
                  </a:cxn>
                  <a:cxn ang="0">
                    <a:pos x="267" y="97"/>
                  </a:cxn>
                  <a:cxn ang="0">
                    <a:pos x="267" y="130"/>
                  </a:cxn>
                  <a:cxn ang="0">
                    <a:pos x="263" y="159"/>
                  </a:cxn>
                  <a:cxn ang="0">
                    <a:pos x="248" y="186"/>
                  </a:cxn>
                  <a:cxn ang="0">
                    <a:pos x="238" y="208"/>
                  </a:cxn>
                  <a:cxn ang="0">
                    <a:pos x="237" y="231"/>
                  </a:cxn>
                  <a:cxn ang="0">
                    <a:pos x="229" y="245"/>
                  </a:cxn>
                  <a:cxn ang="0">
                    <a:pos x="215" y="252"/>
                  </a:cxn>
                  <a:cxn ang="0">
                    <a:pos x="197" y="245"/>
                  </a:cxn>
                  <a:cxn ang="0">
                    <a:pos x="184" y="244"/>
                  </a:cxn>
                  <a:cxn ang="0">
                    <a:pos x="171" y="252"/>
                  </a:cxn>
                  <a:cxn ang="0">
                    <a:pos x="165" y="259"/>
                  </a:cxn>
                  <a:cxn ang="0">
                    <a:pos x="160" y="265"/>
                  </a:cxn>
                  <a:cxn ang="0">
                    <a:pos x="151" y="262"/>
                  </a:cxn>
                  <a:cxn ang="0">
                    <a:pos x="146" y="252"/>
                  </a:cxn>
                  <a:cxn ang="0">
                    <a:pos x="135" y="247"/>
                  </a:cxn>
                  <a:cxn ang="0">
                    <a:pos x="130" y="248"/>
                  </a:cxn>
                  <a:cxn ang="0">
                    <a:pos x="126" y="251"/>
                  </a:cxn>
                  <a:cxn ang="0">
                    <a:pos x="117" y="251"/>
                  </a:cxn>
                  <a:cxn ang="0">
                    <a:pos x="106" y="244"/>
                  </a:cxn>
                  <a:cxn ang="0">
                    <a:pos x="95" y="236"/>
                  </a:cxn>
                  <a:cxn ang="0">
                    <a:pos x="78" y="240"/>
                  </a:cxn>
                  <a:cxn ang="0">
                    <a:pos x="65" y="258"/>
                  </a:cxn>
                  <a:cxn ang="0">
                    <a:pos x="60" y="280"/>
                  </a:cxn>
                  <a:cxn ang="0">
                    <a:pos x="52" y="276"/>
                  </a:cxn>
                  <a:cxn ang="0">
                    <a:pos x="45" y="270"/>
                  </a:cxn>
                  <a:cxn ang="0">
                    <a:pos x="32" y="287"/>
                  </a:cxn>
                  <a:cxn ang="0">
                    <a:pos x="21" y="276"/>
                  </a:cxn>
                  <a:cxn ang="0">
                    <a:pos x="21" y="261"/>
                  </a:cxn>
                  <a:cxn ang="0">
                    <a:pos x="19" y="245"/>
                  </a:cxn>
                  <a:cxn ang="0">
                    <a:pos x="11" y="234"/>
                  </a:cxn>
                  <a:cxn ang="0">
                    <a:pos x="2" y="220"/>
                  </a:cxn>
                  <a:cxn ang="0">
                    <a:pos x="17" y="204"/>
                  </a:cxn>
                  <a:cxn ang="0">
                    <a:pos x="29" y="197"/>
                  </a:cxn>
                  <a:cxn ang="0">
                    <a:pos x="44" y="196"/>
                  </a:cxn>
                  <a:cxn ang="0">
                    <a:pos x="57" y="193"/>
                  </a:cxn>
                  <a:cxn ang="0">
                    <a:pos x="64" y="183"/>
                  </a:cxn>
                  <a:cxn ang="0">
                    <a:pos x="71" y="154"/>
                  </a:cxn>
                  <a:cxn ang="0">
                    <a:pos x="70" y="123"/>
                  </a:cxn>
                </a:cxnLst>
                <a:rect l="0" t="0" r="r" b="b"/>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4" name="Freeform 345"/>
              <p:cNvSpPr>
                <a:spLocks/>
              </p:cNvSpPr>
              <p:nvPr/>
            </p:nvSpPr>
            <p:spPr bwMode="auto">
              <a:xfrm>
                <a:off x="6061061" y="3712238"/>
                <a:ext cx="263709" cy="474208"/>
              </a:xfrm>
              <a:custGeom>
                <a:avLst/>
                <a:gdLst/>
                <a:ahLst/>
                <a:cxnLst>
                  <a:cxn ang="0">
                    <a:pos x="30" y="51"/>
                  </a:cxn>
                  <a:cxn ang="0">
                    <a:pos x="34" y="74"/>
                  </a:cxn>
                  <a:cxn ang="0">
                    <a:pos x="32" y="88"/>
                  </a:cxn>
                  <a:cxn ang="0">
                    <a:pos x="32" y="122"/>
                  </a:cxn>
                  <a:cxn ang="0">
                    <a:pos x="30" y="151"/>
                  </a:cxn>
                  <a:cxn ang="0">
                    <a:pos x="14" y="178"/>
                  </a:cxn>
                  <a:cxn ang="0">
                    <a:pos x="6" y="200"/>
                  </a:cxn>
                  <a:cxn ang="0">
                    <a:pos x="2" y="221"/>
                  </a:cxn>
                  <a:cxn ang="0">
                    <a:pos x="1" y="231"/>
                  </a:cxn>
                  <a:cxn ang="0">
                    <a:pos x="6" y="236"/>
                  </a:cxn>
                  <a:cxn ang="0">
                    <a:pos x="8" y="242"/>
                  </a:cxn>
                  <a:cxn ang="0">
                    <a:pos x="12" y="245"/>
                  </a:cxn>
                  <a:cxn ang="0">
                    <a:pos x="19" y="248"/>
                  </a:cxn>
                  <a:cxn ang="0">
                    <a:pos x="25" y="250"/>
                  </a:cxn>
                  <a:cxn ang="0">
                    <a:pos x="25" y="256"/>
                  </a:cxn>
                  <a:cxn ang="0">
                    <a:pos x="25" y="263"/>
                  </a:cxn>
                  <a:cxn ang="0">
                    <a:pos x="27" y="286"/>
                  </a:cxn>
                  <a:cxn ang="0">
                    <a:pos x="32" y="306"/>
                  </a:cxn>
                  <a:cxn ang="0">
                    <a:pos x="34" y="311"/>
                  </a:cxn>
                  <a:cxn ang="0">
                    <a:pos x="22" y="310"/>
                  </a:cxn>
                  <a:cxn ang="0">
                    <a:pos x="13" y="314"/>
                  </a:cxn>
                  <a:cxn ang="0">
                    <a:pos x="15" y="332"/>
                  </a:cxn>
                  <a:cxn ang="0">
                    <a:pos x="27" y="347"/>
                  </a:cxn>
                  <a:cxn ang="0">
                    <a:pos x="34" y="371"/>
                  </a:cxn>
                  <a:cxn ang="0">
                    <a:pos x="64" y="367"/>
                  </a:cxn>
                  <a:cxn ang="0">
                    <a:pos x="84" y="361"/>
                  </a:cxn>
                  <a:cxn ang="0">
                    <a:pos x="91" y="354"/>
                  </a:cxn>
                  <a:cxn ang="0">
                    <a:pos x="92" y="346"/>
                  </a:cxn>
                  <a:cxn ang="0">
                    <a:pos x="92" y="342"/>
                  </a:cxn>
                  <a:cxn ang="0">
                    <a:pos x="101" y="341"/>
                  </a:cxn>
                  <a:cxn ang="0">
                    <a:pos x="119" y="336"/>
                  </a:cxn>
                  <a:cxn ang="0">
                    <a:pos x="129" y="325"/>
                  </a:cxn>
                  <a:cxn ang="0">
                    <a:pos x="143" y="303"/>
                  </a:cxn>
                  <a:cxn ang="0">
                    <a:pos x="157" y="295"/>
                  </a:cxn>
                  <a:cxn ang="0">
                    <a:pos x="159" y="285"/>
                  </a:cxn>
                  <a:cxn ang="0">
                    <a:pos x="154" y="266"/>
                  </a:cxn>
                  <a:cxn ang="0">
                    <a:pos x="148" y="250"/>
                  </a:cxn>
                  <a:cxn ang="0">
                    <a:pos x="149" y="238"/>
                  </a:cxn>
                  <a:cxn ang="0">
                    <a:pos x="152" y="225"/>
                  </a:cxn>
                  <a:cxn ang="0">
                    <a:pos x="153" y="211"/>
                  </a:cxn>
                  <a:cxn ang="0">
                    <a:pos x="161" y="195"/>
                  </a:cxn>
                  <a:cxn ang="0">
                    <a:pos x="173" y="183"/>
                  </a:cxn>
                  <a:cxn ang="0">
                    <a:pos x="182" y="92"/>
                  </a:cxn>
                  <a:cxn ang="0">
                    <a:pos x="38" y="0"/>
                  </a:cxn>
                  <a:cxn ang="0">
                    <a:pos x="34" y="1"/>
                  </a:cxn>
                  <a:cxn ang="0">
                    <a:pos x="30" y="3"/>
                  </a:cxn>
                  <a:cxn ang="0">
                    <a:pos x="27" y="5"/>
                  </a:cxn>
                  <a:cxn ang="0">
                    <a:pos x="25" y="10"/>
                  </a:cxn>
                </a:cxnLst>
                <a:rect l="0" t="0" r="r" b="b"/>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5" name="Freeform 346"/>
              <p:cNvSpPr>
                <a:spLocks/>
              </p:cNvSpPr>
              <p:nvPr/>
            </p:nvSpPr>
            <p:spPr bwMode="auto">
              <a:xfrm>
                <a:off x="5633620" y="4079078"/>
                <a:ext cx="111569" cy="196841"/>
              </a:xfrm>
              <a:custGeom>
                <a:avLst/>
                <a:gdLst/>
                <a:ahLst/>
                <a:cxnLst>
                  <a:cxn ang="0">
                    <a:pos x="4" y="152"/>
                  </a:cxn>
                  <a:cxn ang="0">
                    <a:pos x="4" y="148"/>
                  </a:cxn>
                  <a:cxn ang="0">
                    <a:pos x="4" y="145"/>
                  </a:cxn>
                  <a:cxn ang="0">
                    <a:pos x="6" y="143"/>
                  </a:cxn>
                  <a:cxn ang="0">
                    <a:pos x="7" y="140"/>
                  </a:cxn>
                  <a:cxn ang="0">
                    <a:pos x="7" y="139"/>
                  </a:cxn>
                  <a:cxn ang="0">
                    <a:pos x="8" y="136"/>
                  </a:cxn>
                  <a:cxn ang="0">
                    <a:pos x="8" y="134"/>
                  </a:cxn>
                  <a:cxn ang="0">
                    <a:pos x="8" y="133"/>
                  </a:cxn>
                  <a:cxn ang="0">
                    <a:pos x="8" y="130"/>
                  </a:cxn>
                  <a:cxn ang="0">
                    <a:pos x="7" y="127"/>
                  </a:cxn>
                  <a:cxn ang="0">
                    <a:pos x="6" y="125"/>
                  </a:cxn>
                  <a:cxn ang="0">
                    <a:pos x="4" y="120"/>
                  </a:cxn>
                  <a:cxn ang="0">
                    <a:pos x="3" y="118"/>
                  </a:cxn>
                  <a:cxn ang="0">
                    <a:pos x="1" y="112"/>
                  </a:cxn>
                  <a:cxn ang="0">
                    <a:pos x="1" y="110"/>
                  </a:cxn>
                  <a:cxn ang="0">
                    <a:pos x="0" y="107"/>
                  </a:cxn>
                  <a:cxn ang="0">
                    <a:pos x="1" y="100"/>
                  </a:cxn>
                  <a:cxn ang="0">
                    <a:pos x="2" y="94"/>
                  </a:cxn>
                  <a:cxn ang="0">
                    <a:pos x="3" y="89"/>
                  </a:cxn>
                  <a:cxn ang="0">
                    <a:pos x="6" y="85"/>
                  </a:cxn>
                  <a:cxn ang="0">
                    <a:pos x="8" y="80"/>
                  </a:cxn>
                  <a:cxn ang="0">
                    <a:pos x="10" y="76"/>
                  </a:cxn>
                  <a:cxn ang="0">
                    <a:pos x="13" y="72"/>
                  </a:cxn>
                  <a:cxn ang="0">
                    <a:pos x="15" y="66"/>
                  </a:cxn>
                  <a:cxn ang="0">
                    <a:pos x="8" y="31"/>
                  </a:cxn>
                  <a:cxn ang="0">
                    <a:pos x="8" y="26"/>
                  </a:cxn>
                  <a:cxn ang="0">
                    <a:pos x="8" y="22"/>
                  </a:cxn>
                  <a:cxn ang="0">
                    <a:pos x="8" y="18"/>
                  </a:cxn>
                  <a:cxn ang="0">
                    <a:pos x="8" y="15"/>
                  </a:cxn>
                  <a:cxn ang="0">
                    <a:pos x="8" y="12"/>
                  </a:cxn>
                  <a:cxn ang="0">
                    <a:pos x="8" y="8"/>
                  </a:cxn>
                  <a:cxn ang="0">
                    <a:pos x="8" y="4"/>
                  </a:cxn>
                  <a:cxn ang="0">
                    <a:pos x="8" y="0"/>
                  </a:cxn>
                  <a:cxn ang="0">
                    <a:pos x="54" y="0"/>
                  </a:cxn>
                  <a:cxn ang="0">
                    <a:pos x="68" y="54"/>
                  </a:cxn>
                  <a:cxn ang="0">
                    <a:pos x="68" y="83"/>
                  </a:cxn>
                  <a:cxn ang="0">
                    <a:pos x="69" y="89"/>
                  </a:cxn>
                  <a:cxn ang="0">
                    <a:pos x="69" y="93"/>
                  </a:cxn>
                  <a:cxn ang="0">
                    <a:pos x="71" y="97"/>
                  </a:cxn>
                  <a:cxn ang="0">
                    <a:pos x="72" y="101"/>
                  </a:cxn>
                  <a:cxn ang="0">
                    <a:pos x="73" y="105"/>
                  </a:cxn>
                  <a:cxn ang="0">
                    <a:pos x="74" y="108"/>
                  </a:cxn>
                  <a:cxn ang="0">
                    <a:pos x="75" y="112"/>
                  </a:cxn>
                  <a:cxn ang="0">
                    <a:pos x="77" y="118"/>
                  </a:cxn>
                  <a:cxn ang="0">
                    <a:pos x="69" y="120"/>
                  </a:cxn>
                  <a:cxn ang="0">
                    <a:pos x="64" y="123"/>
                  </a:cxn>
                  <a:cxn ang="0">
                    <a:pos x="55" y="127"/>
                  </a:cxn>
                  <a:cxn ang="0">
                    <a:pos x="49" y="132"/>
                  </a:cxn>
                  <a:cxn ang="0">
                    <a:pos x="43" y="134"/>
                  </a:cxn>
                  <a:cxn ang="0">
                    <a:pos x="38" y="139"/>
                  </a:cxn>
                  <a:cxn ang="0">
                    <a:pos x="33" y="141"/>
                  </a:cxn>
                  <a:cxn ang="0">
                    <a:pos x="27" y="145"/>
                  </a:cxn>
                  <a:cxn ang="0">
                    <a:pos x="24" y="147"/>
                  </a:cxn>
                  <a:cxn ang="0">
                    <a:pos x="22" y="148"/>
                  </a:cxn>
                  <a:cxn ang="0">
                    <a:pos x="20" y="151"/>
                  </a:cxn>
                  <a:cxn ang="0">
                    <a:pos x="16" y="152"/>
                  </a:cxn>
                  <a:cxn ang="0">
                    <a:pos x="14" y="154"/>
                  </a:cxn>
                  <a:cxn ang="0">
                    <a:pos x="10" y="154"/>
                  </a:cxn>
                  <a:cxn ang="0">
                    <a:pos x="8" y="154"/>
                  </a:cxn>
                  <a:cxn ang="0">
                    <a:pos x="4" y="152"/>
                  </a:cxn>
                </a:cxnLst>
                <a:rect l="0" t="0" r="r" b="b"/>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6" name="Freeform 347"/>
              <p:cNvSpPr>
                <a:spLocks/>
              </p:cNvSpPr>
              <p:nvPr/>
            </p:nvSpPr>
            <p:spPr bwMode="auto">
              <a:xfrm>
                <a:off x="5714761" y="4073966"/>
                <a:ext cx="49264" cy="155939"/>
              </a:xfrm>
              <a:custGeom>
                <a:avLst/>
                <a:gdLst/>
                <a:ahLst/>
                <a:cxnLst>
                  <a:cxn ang="0">
                    <a:pos x="17" y="7"/>
                  </a:cxn>
                  <a:cxn ang="0">
                    <a:pos x="18" y="12"/>
                  </a:cxn>
                  <a:cxn ang="0">
                    <a:pos x="20" y="18"/>
                  </a:cxn>
                  <a:cxn ang="0">
                    <a:pos x="22" y="23"/>
                  </a:cxn>
                  <a:cxn ang="0">
                    <a:pos x="24" y="31"/>
                  </a:cxn>
                  <a:cxn ang="0">
                    <a:pos x="28" y="38"/>
                  </a:cxn>
                  <a:cxn ang="0">
                    <a:pos x="29" y="45"/>
                  </a:cxn>
                  <a:cxn ang="0">
                    <a:pos x="31" y="52"/>
                  </a:cxn>
                  <a:cxn ang="0">
                    <a:pos x="31" y="61"/>
                  </a:cxn>
                  <a:cxn ang="0">
                    <a:pos x="34" y="119"/>
                  </a:cxn>
                  <a:cxn ang="0">
                    <a:pos x="31" y="119"/>
                  </a:cxn>
                  <a:cxn ang="0">
                    <a:pos x="30" y="119"/>
                  </a:cxn>
                  <a:cxn ang="0">
                    <a:pos x="29" y="120"/>
                  </a:cxn>
                  <a:cxn ang="0">
                    <a:pos x="27" y="120"/>
                  </a:cxn>
                  <a:cxn ang="0">
                    <a:pos x="24" y="120"/>
                  </a:cxn>
                  <a:cxn ang="0">
                    <a:pos x="23" y="120"/>
                  </a:cxn>
                  <a:cxn ang="0">
                    <a:pos x="21" y="122"/>
                  </a:cxn>
                  <a:cxn ang="0">
                    <a:pos x="20" y="122"/>
                  </a:cxn>
                  <a:cxn ang="0">
                    <a:pos x="18" y="117"/>
                  </a:cxn>
                  <a:cxn ang="0">
                    <a:pos x="17" y="113"/>
                  </a:cxn>
                  <a:cxn ang="0">
                    <a:pos x="16" y="110"/>
                  </a:cxn>
                  <a:cxn ang="0">
                    <a:pos x="15" y="106"/>
                  </a:cxn>
                  <a:cxn ang="0">
                    <a:pos x="14" y="102"/>
                  </a:cxn>
                  <a:cxn ang="0">
                    <a:pos x="12" y="98"/>
                  </a:cxn>
                  <a:cxn ang="0">
                    <a:pos x="12" y="94"/>
                  </a:cxn>
                  <a:cxn ang="0">
                    <a:pos x="11" y="87"/>
                  </a:cxn>
                  <a:cxn ang="0">
                    <a:pos x="11" y="58"/>
                  </a:cxn>
                  <a:cxn ang="0">
                    <a:pos x="0" y="4"/>
                  </a:cxn>
                  <a:cxn ang="0">
                    <a:pos x="1" y="4"/>
                  </a:cxn>
                  <a:cxn ang="0">
                    <a:pos x="1" y="3"/>
                  </a:cxn>
                  <a:cxn ang="0">
                    <a:pos x="1" y="1"/>
                  </a:cxn>
                  <a:cxn ang="0">
                    <a:pos x="2" y="1"/>
                  </a:cxn>
                  <a:cxn ang="0">
                    <a:pos x="2" y="0"/>
                  </a:cxn>
                  <a:cxn ang="0">
                    <a:pos x="3" y="0"/>
                  </a:cxn>
                  <a:cxn ang="0">
                    <a:pos x="4" y="0"/>
                  </a:cxn>
                  <a:cxn ang="0">
                    <a:pos x="6" y="0"/>
                  </a:cxn>
                  <a:cxn ang="0">
                    <a:pos x="9" y="0"/>
                  </a:cxn>
                  <a:cxn ang="0">
                    <a:pos x="10" y="0"/>
                  </a:cxn>
                  <a:cxn ang="0">
                    <a:pos x="12" y="1"/>
                  </a:cxn>
                  <a:cxn ang="0">
                    <a:pos x="12" y="3"/>
                  </a:cxn>
                  <a:cxn ang="0">
                    <a:pos x="14" y="4"/>
                  </a:cxn>
                  <a:cxn ang="0">
                    <a:pos x="15" y="5"/>
                  </a:cxn>
                  <a:cxn ang="0">
                    <a:pos x="16" y="7"/>
                  </a:cxn>
                  <a:cxn ang="0">
                    <a:pos x="17" y="7"/>
                  </a:cxn>
                </a:cxnLst>
                <a:rect l="0" t="0" r="r" b="b"/>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7" name="Freeform 348"/>
              <p:cNvSpPr>
                <a:spLocks/>
              </p:cNvSpPr>
              <p:nvPr/>
            </p:nvSpPr>
            <p:spPr bwMode="auto">
              <a:xfrm>
                <a:off x="5737944" y="4042011"/>
                <a:ext cx="81141" cy="184059"/>
              </a:xfrm>
              <a:custGeom>
                <a:avLst/>
                <a:gdLst/>
                <a:ahLst/>
                <a:cxnLst>
                  <a:cxn ang="0">
                    <a:pos x="3" y="30"/>
                  </a:cxn>
                  <a:cxn ang="0">
                    <a:pos x="5" y="28"/>
                  </a:cxn>
                  <a:cxn ang="0">
                    <a:pos x="7" y="25"/>
                  </a:cxn>
                  <a:cxn ang="0">
                    <a:pos x="10" y="23"/>
                  </a:cxn>
                  <a:cxn ang="0">
                    <a:pos x="13" y="19"/>
                  </a:cxn>
                  <a:cxn ang="0">
                    <a:pos x="31" y="0"/>
                  </a:cxn>
                  <a:cxn ang="0">
                    <a:pos x="36" y="2"/>
                  </a:cxn>
                  <a:cxn ang="0">
                    <a:pos x="41" y="7"/>
                  </a:cxn>
                  <a:cxn ang="0">
                    <a:pos x="47" y="11"/>
                  </a:cxn>
                  <a:cxn ang="0">
                    <a:pos x="52" y="12"/>
                  </a:cxn>
                  <a:cxn ang="0">
                    <a:pos x="53" y="15"/>
                  </a:cxn>
                  <a:cxn ang="0">
                    <a:pos x="56" y="18"/>
                  </a:cxn>
                  <a:cxn ang="0">
                    <a:pos x="56" y="22"/>
                  </a:cxn>
                  <a:cxn ang="0">
                    <a:pos x="56" y="26"/>
                  </a:cxn>
                  <a:cxn ang="0">
                    <a:pos x="56" y="29"/>
                  </a:cxn>
                  <a:cxn ang="0">
                    <a:pos x="56" y="33"/>
                  </a:cxn>
                  <a:cxn ang="0">
                    <a:pos x="55" y="47"/>
                  </a:cxn>
                  <a:cxn ang="0">
                    <a:pos x="49" y="61"/>
                  </a:cxn>
                  <a:cxn ang="0">
                    <a:pos x="41" y="73"/>
                  </a:cxn>
                  <a:cxn ang="0">
                    <a:pos x="35" y="87"/>
                  </a:cxn>
                  <a:cxn ang="0">
                    <a:pos x="33" y="102"/>
                  </a:cxn>
                  <a:cxn ang="0">
                    <a:pos x="35" y="112"/>
                  </a:cxn>
                  <a:cxn ang="0">
                    <a:pos x="36" y="120"/>
                  </a:cxn>
                  <a:cxn ang="0">
                    <a:pos x="35" y="131"/>
                  </a:cxn>
                  <a:cxn ang="0">
                    <a:pos x="31" y="138"/>
                  </a:cxn>
                  <a:cxn ang="0">
                    <a:pos x="26" y="140"/>
                  </a:cxn>
                  <a:cxn ang="0">
                    <a:pos x="23" y="141"/>
                  </a:cxn>
                  <a:cxn ang="0">
                    <a:pos x="18" y="142"/>
                  </a:cxn>
                  <a:cxn ang="0">
                    <a:pos x="13" y="86"/>
                  </a:cxn>
                  <a:cxn ang="0">
                    <a:pos x="11" y="70"/>
                  </a:cxn>
                  <a:cxn ang="0">
                    <a:pos x="7" y="56"/>
                  </a:cxn>
                  <a:cxn ang="0">
                    <a:pos x="3" y="44"/>
                  </a:cxn>
                  <a:cxn ang="0">
                    <a:pos x="0" y="32"/>
                  </a:cxn>
                </a:cxnLst>
                <a:rect l="0" t="0" r="r" b="b"/>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8" name="Freeform 349"/>
              <p:cNvSpPr>
                <a:spLocks/>
              </p:cNvSpPr>
              <p:nvPr/>
            </p:nvSpPr>
            <p:spPr bwMode="auto">
              <a:xfrm>
                <a:off x="5784311" y="3998552"/>
                <a:ext cx="302831" cy="278645"/>
              </a:xfrm>
              <a:custGeom>
                <a:avLst/>
                <a:gdLst/>
                <a:ahLst/>
                <a:cxnLst>
                  <a:cxn ang="0">
                    <a:pos x="2" y="160"/>
                  </a:cxn>
                  <a:cxn ang="0">
                    <a:pos x="2" y="146"/>
                  </a:cxn>
                  <a:cxn ang="0">
                    <a:pos x="0" y="129"/>
                  </a:cxn>
                  <a:cxn ang="0">
                    <a:pos x="8" y="107"/>
                  </a:cxn>
                  <a:cxn ang="0">
                    <a:pos x="18" y="88"/>
                  </a:cxn>
                  <a:cxn ang="0">
                    <a:pos x="22" y="68"/>
                  </a:cxn>
                  <a:cxn ang="0">
                    <a:pos x="22" y="63"/>
                  </a:cxn>
                  <a:cxn ang="0">
                    <a:pos x="22" y="57"/>
                  </a:cxn>
                  <a:cxn ang="0">
                    <a:pos x="21" y="50"/>
                  </a:cxn>
                  <a:cxn ang="0">
                    <a:pos x="18" y="46"/>
                  </a:cxn>
                  <a:cxn ang="0">
                    <a:pos x="23" y="24"/>
                  </a:cxn>
                  <a:cxn ang="0">
                    <a:pos x="35" y="6"/>
                  </a:cxn>
                  <a:cxn ang="0">
                    <a:pos x="53" y="2"/>
                  </a:cxn>
                  <a:cxn ang="0">
                    <a:pos x="64" y="10"/>
                  </a:cxn>
                  <a:cxn ang="0">
                    <a:pos x="75" y="17"/>
                  </a:cxn>
                  <a:cxn ang="0">
                    <a:pos x="84" y="17"/>
                  </a:cxn>
                  <a:cxn ang="0">
                    <a:pos x="88" y="14"/>
                  </a:cxn>
                  <a:cxn ang="0">
                    <a:pos x="93" y="13"/>
                  </a:cxn>
                  <a:cxn ang="0">
                    <a:pos x="104" y="18"/>
                  </a:cxn>
                  <a:cxn ang="0">
                    <a:pos x="109" y="28"/>
                  </a:cxn>
                  <a:cxn ang="0">
                    <a:pos x="118" y="31"/>
                  </a:cxn>
                  <a:cxn ang="0">
                    <a:pos x="123" y="25"/>
                  </a:cxn>
                  <a:cxn ang="0">
                    <a:pos x="129" y="18"/>
                  </a:cxn>
                  <a:cxn ang="0">
                    <a:pos x="142" y="10"/>
                  </a:cxn>
                  <a:cxn ang="0">
                    <a:pos x="155" y="11"/>
                  </a:cxn>
                  <a:cxn ang="0">
                    <a:pos x="173" y="18"/>
                  </a:cxn>
                  <a:cxn ang="0">
                    <a:pos x="187" y="11"/>
                  </a:cxn>
                  <a:cxn ang="0">
                    <a:pos x="195" y="9"/>
                  </a:cxn>
                  <a:cxn ang="0">
                    <a:pos x="199" y="13"/>
                  </a:cxn>
                  <a:cxn ang="0">
                    <a:pos x="202" y="20"/>
                  </a:cxn>
                  <a:cxn ang="0">
                    <a:pos x="205" y="32"/>
                  </a:cxn>
                  <a:cxn ang="0">
                    <a:pos x="208" y="42"/>
                  </a:cxn>
                  <a:cxn ang="0">
                    <a:pos x="202" y="60"/>
                  </a:cxn>
                  <a:cxn ang="0">
                    <a:pos x="193" y="78"/>
                  </a:cxn>
                  <a:cxn ang="0">
                    <a:pos x="185" y="102"/>
                  </a:cxn>
                  <a:cxn ang="0">
                    <a:pos x="177" y="122"/>
                  </a:cxn>
                  <a:cxn ang="0">
                    <a:pos x="170" y="142"/>
                  </a:cxn>
                  <a:cxn ang="0">
                    <a:pos x="164" y="160"/>
                  </a:cxn>
                  <a:cxn ang="0">
                    <a:pos x="161" y="168"/>
                  </a:cxn>
                  <a:cxn ang="0">
                    <a:pos x="156" y="175"/>
                  </a:cxn>
                  <a:cxn ang="0">
                    <a:pos x="150" y="174"/>
                  </a:cxn>
                  <a:cxn ang="0">
                    <a:pos x="143" y="168"/>
                  </a:cxn>
                  <a:cxn ang="0">
                    <a:pos x="136" y="165"/>
                  </a:cxn>
                  <a:cxn ang="0">
                    <a:pos x="125" y="169"/>
                  </a:cxn>
                  <a:cxn ang="0">
                    <a:pos x="116" y="186"/>
                  </a:cxn>
                  <a:cxn ang="0">
                    <a:pos x="107" y="211"/>
                  </a:cxn>
                  <a:cxn ang="0">
                    <a:pos x="70" y="217"/>
                  </a:cxn>
                  <a:cxn ang="0">
                    <a:pos x="64" y="217"/>
                  </a:cxn>
                  <a:cxn ang="0">
                    <a:pos x="59" y="215"/>
                  </a:cxn>
                  <a:cxn ang="0">
                    <a:pos x="48" y="213"/>
                  </a:cxn>
                  <a:cxn ang="0">
                    <a:pos x="38" y="202"/>
                  </a:cxn>
                  <a:cxn ang="0">
                    <a:pos x="35" y="183"/>
                  </a:cxn>
                  <a:cxn ang="0">
                    <a:pos x="25" y="176"/>
                  </a:cxn>
                  <a:cxn ang="0">
                    <a:pos x="15" y="171"/>
                  </a:cxn>
                </a:cxnLst>
                <a:rect l="0" t="0" r="r" b="b"/>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9" name="Freeform 350"/>
              <p:cNvSpPr>
                <a:spLocks/>
              </p:cNvSpPr>
              <p:nvPr/>
            </p:nvSpPr>
            <p:spPr bwMode="auto">
              <a:xfrm>
                <a:off x="6145100" y="2689687"/>
                <a:ext cx="168078" cy="69022"/>
              </a:xfrm>
              <a:custGeom>
                <a:avLst/>
                <a:gdLst/>
                <a:ahLst/>
                <a:cxnLst>
                  <a:cxn ang="0">
                    <a:pos x="79" y="49"/>
                  </a:cxn>
                  <a:cxn ang="0">
                    <a:pos x="83" y="51"/>
                  </a:cxn>
                  <a:cxn ang="0">
                    <a:pos x="91" y="52"/>
                  </a:cxn>
                  <a:cxn ang="0">
                    <a:pos x="96" y="54"/>
                  </a:cxn>
                  <a:cxn ang="0">
                    <a:pos x="116" y="41"/>
                  </a:cxn>
                  <a:cxn ang="0">
                    <a:pos x="113" y="32"/>
                  </a:cxn>
                  <a:cxn ang="0">
                    <a:pos x="109" y="22"/>
                  </a:cxn>
                  <a:cxn ang="0">
                    <a:pos x="107" y="14"/>
                  </a:cxn>
                  <a:cxn ang="0">
                    <a:pos x="106" y="10"/>
                  </a:cxn>
                  <a:cxn ang="0">
                    <a:pos x="96" y="8"/>
                  </a:cxn>
                  <a:cxn ang="0">
                    <a:pos x="82" y="4"/>
                  </a:cxn>
                  <a:cxn ang="0">
                    <a:pos x="68" y="1"/>
                  </a:cxn>
                  <a:cxn ang="0">
                    <a:pos x="58" y="0"/>
                  </a:cxn>
                  <a:cxn ang="0">
                    <a:pos x="56" y="0"/>
                  </a:cxn>
                  <a:cxn ang="0">
                    <a:pos x="54" y="3"/>
                  </a:cxn>
                  <a:cxn ang="0">
                    <a:pos x="51" y="4"/>
                  </a:cxn>
                  <a:cxn ang="0">
                    <a:pos x="48" y="4"/>
                  </a:cxn>
                  <a:cxn ang="0">
                    <a:pos x="46" y="8"/>
                  </a:cxn>
                  <a:cxn ang="0">
                    <a:pos x="45" y="15"/>
                  </a:cxn>
                  <a:cxn ang="0">
                    <a:pos x="43" y="21"/>
                  </a:cxn>
                  <a:cxn ang="0">
                    <a:pos x="40" y="23"/>
                  </a:cxn>
                  <a:cxn ang="0">
                    <a:pos x="34" y="21"/>
                  </a:cxn>
                  <a:cxn ang="0">
                    <a:pos x="26" y="16"/>
                  </a:cxn>
                  <a:cxn ang="0">
                    <a:pos x="20" y="11"/>
                  </a:cxn>
                  <a:cxn ang="0">
                    <a:pos x="17" y="7"/>
                  </a:cxn>
                  <a:cxn ang="0">
                    <a:pos x="8" y="15"/>
                  </a:cxn>
                  <a:cxn ang="0">
                    <a:pos x="3" y="22"/>
                  </a:cxn>
                  <a:cxn ang="0">
                    <a:pos x="0" y="32"/>
                  </a:cxn>
                  <a:cxn ang="0">
                    <a:pos x="4" y="44"/>
                  </a:cxn>
                  <a:cxn ang="0">
                    <a:pos x="11" y="42"/>
                  </a:cxn>
                  <a:cxn ang="0">
                    <a:pos x="22" y="41"/>
                  </a:cxn>
                  <a:cxn ang="0">
                    <a:pos x="33" y="39"/>
                  </a:cxn>
                  <a:cxn ang="0">
                    <a:pos x="39" y="39"/>
                  </a:cxn>
                  <a:cxn ang="0">
                    <a:pos x="49" y="41"/>
                  </a:cxn>
                  <a:cxn ang="0">
                    <a:pos x="56" y="42"/>
                  </a:cxn>
                  <a:cxn ang="0">
                    <a:pos x="64" y="45"/>
                  </a:cxn>
                  <a:cxn ang="0">
                    <a:pos x="75" y="47"/>
                  </a:cxn>
                  <a:cxn ang="0">
                    <a:pos x="77" y="49"/>
                  </a:cxn>
                </a:cxnLst>
                <a:rect l="0" t="0" r="r" b="b"/>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0" name="Freeform 351"/>
              <p:cNvSpPr>
                <a:spLocks/>
              </p:cNvSpPr>
              <p:nvPr/>
            </p:nvSpPr>
            <p:spPr bwMode="auto">
              <a:xfrm>
                <a:off x="6143651" y="2738258"/>
                <a:ext cx="139099" cy="79248"/>
              </a:xfrm>
              <a:custGeom>
                <a:avLst/>
                <a:gdLst/>
                <a:ahLst/>
                <a:cxnLst>
                  <a:cxn ang="0">
                    <a:pos x="59" y="62"/>
                  </a:cxn>
                  <a:cxn ang="0">
                    <a:pos x="60" y="57"/>
                  </a:cxn>
                  <a:cxn ang="0">
                    <a:pos x="63" y="55"/>
                  </a:cxn>
                  <a:cxn ang="0">
                    <a:pos x="65" y="52"/>
                  </a:cxn>
                  <a:cxn ang="0">
                    <a:pos x="68" y="50"/>
                  </a:cxn>
                  <a:cxn ang="0">
                    <a:pos x="71" y="49"/>
                  </a:cxn>
                  <a:cxn ang="0">
                    <a:pos x="75" y="48"/>
                  </a:cxn>
                  <a:cxn ang="0">
                    <a:pos x="77" y="45"/>
                  </a:cxn>
                  <a:cxn ang="0">
                    <a:pos x="79" y="45"/>
                  </a:cxn>
                  <a:cxn ang="0">
                    <a:pos x="79" y="44"/>
                  </a:cxn>
                  <a:cxn ang="0">
                    <a:pos x="81" y="43"/>
                  </a:cxn>
                  <a:cxn ang="0">
                    <a:pos x="81" y="40"/>
                  </a:cxn>
                  <a:cxn ang="0">
                    <a:pos x="82" y="37"/>
                  </a:cxn>
                  <a:cxn ang="0">
                    <a:pos x="83" y="34"/>
                  </a:cxn>
                  <a:cxn ang="0">
                    <a:pos x="84" y="33"/>
                  </a:cxn>
                  <a:cxn ang="0">
                    <a:pos x="85" y="31"/>
                  </a:cxn>
                  <a:cxn ang="0">
                    <a:pos x="85" y="30"/>
                  </a:cxn>
                  <a:cxn ang="0">
                    <a:pos x="96" y="17"/>
                  </a:cxn>
                  <a:cxn ang="0">
                    <a:pos x="96" y="14"/>
                  </a:cxn>
                  <a:cxn ang="0">
                    <a:pos x="94" y="11"/>
                  </a:cxn>
                  <a:cxn ang="0">
                    <a:pos x="90" y="9"/>
                  </a:cxn>
                  <a:cxn ang="0">
                    <a:pos x="86" y="9"/>
                  </a:cxn>
                  <a:cxn ang="0">
                    <a:pos x="84" y="9"/>
                  </a:cxn>
                  <a:cxn ang="0">
                    <a:pos x="81" y="8"/>
                  </a:cxn>
                  <a:cxn ang="0">
                    <a:pos x="79" y="8"/>
                  </a:cxn>
                  <a:cxn ang="0">
                    <a:pos x="79" y="7"/>
                  </a:cxn>
                  <a:cxn ang="0">
                    <a:pos x="73" y="7"/>
                  </a:cxn>
                  <a:cxn ang="0">
                    <a:pos x="66" y="5"/>
                  </a:cxn>
                  <a:cxn ang="0">
                    <a:pos x="62" y="4"/>
                  </a:cxn>
                  <a:cxn ang="0">
                    <a:pos x="58" y="2"/>
                  </a:cxn>
                  <a:cxn ang="0">
                    <a:pos x="55" y="1"/>
                  </a:cxn>
                  <a:cxn ang="0">
                    <a:pos x="51" y="1"/>
                  </a:cxn>
                  <a:cxn ang="0">
                    <a:pos x="46" y="0"/>
                  </a:cxn>
                  <a:cxn ang="0">
                    <a:pos x="40" y="0"/>
                  </a:cxn>
                  <a:cxn ang="0">
                    <a:pos x="38" y="0"/>
                  </a:cxn>
                  <a:cxn ang="0">
                    <a:pos x="34" y="0"/>
                  </a:cxn>
                  <a:cxn ang="0">
                    <a:pos x="28" y="0"/>
                  </a:cxn>
                  <a:cxn ang="0">
                    <a:pos x="21" y="1"/>
                  </a:cxn>
                  <a:cxn ang="0">
                    <a:pos x="15" y="1"/>
                  </a:cxn>
                  <a:cxn ang="0">
                    <a:pos x="9" y="2"/>
                  </a:cxn>
                  <a:cxn ang="0">
                    <a:pos x="5" y="4"/>
                  </a:cxn>
                  <a:cxn ang="0">
                    <a:pos x="2" y="4"/>
                  </a:cxn>
                  <a:cxn ang="0">
                    <a:pos x="2" y="5"/>
                  </a:cxn>
                  <a:cxn ang="0">
                    <a:pos x="2" y="7"/>
                  </a:cxn>
                  <a:cxn ang="0">
                    <a:pos x="4" y="7"/>
                  </a:cxn>
                  <a:cxn ang="0">
                    <a:pos x="4" y="5"/>
                  </a:cxn>
                  <a:cxn ang="0">
                    <a:pos x="5" y="7"/>
                  </a:cxn>
                  <a:cxn ang="0">
                    <a:pos x="5" y="9"/>
                  </a:cxn>
                  <a:cxn ang="0">
                    <a:pos x="5" y="11"/>
                  </a:cxn>
                  <a:cxn ang="0">
                    <a:pos x="4" y="12"/>
                  </a:cxn>
                  <a:cxn ang="0">
                    <a:pos x="4" y="14"/>
                  </a:cxn>
                  <a:cxn ang="0">
                    <a:pos x="2" y="16"/>
                  </a:cxn>
                  <a:cxn ang="0">
                    <a:pos x="2" y="17"/>
                  </a:cxn>
                  <a:cxn ang="0">
                    <a:pos x="1" y="19"/>
                  </a:cxn>
                  <a:cxn ang="0">
                    <a:pos x="0" y="20"/>
                  </a:cxn>
                  <a:cxn ang="0">
                    <a:pos x="25" y="26"/>
                  </a:cxn>
                  <a:cxn ang="0">
                    <a:pos x="27" y="43"/>
                  </a:cxn>
                  <a:cxn ang="0">
                    <a:pos x="51" y="49"/>
                  </a:cxn>
                  <a:cxn ang="0">
                    <a:pos x="59" y="62"/>
                  </a:cxn>
                </a:cxnLst>
                <a:rect l="0" t="0" r="r" b="b"/>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1" name="Freeform 352"/>
              <p:cNvSpPr>
                <a:spLocks/>
              </p:cNvSpPr>
              <p:nvPr/>
            </p:nvSpPr>
            <p:spPr bwMode="auto">
              <a:xfrm>
                <a:off x="6017592" y="2771491"/>
                <a:ext cx="226036" cy="173834"/>
              </a:xfrm>
              <a:custGeom>
                <a:avLst/>
                <a:gdLst/>
                <a:ahLst/>
                <a:cxnLst>
                  <a:cxn ang="0">
                    <a:pos x="84" y="16"/>
                  </a:cxn>
                  <a:cxn ang="0">
                    <a:pos x="150" y="37"/>
                  </a:cxn>
                  <a:cxn ang="0">
                    <a:pos x="147" y="44"/>
                  </a:cxn>
                  <a:cxn ang="0">
                    <a:pos x="145" y="53"/>
                  </a:cxn>
                  <a:cxn ang="0">
                    <a:pos x="141" y="58"/>
                  </a:cxn>
                  <a:cxn ang="0">
                    <a:pos x="139" y="61"/>
                  </a:cxn>
                  <a:cxn ang="0">
                    <a:pos x="141" y="74"/>
                  </a:cxn>
                  <a:cxn ang="0">
                    <a:pos x="147" y="86"/>
                  </a:cxn>
                  <a:cxn ang="0">
                    <a:pos x="152" y="96"/>
                  </a:cxn>
                  <a:cxn ang="0">
                    <a:pos x="156" y="103"/>
                  </a:cxn>
                  <a:cxn ang="0">
                    <a:pos x="152" y="109"/>
                  </a:cxn>
                  <a:cxn ang="0">
                    <a:pos x="147" y="118"/>
                  </a:cxn>
                  <a:cxn ang="0">
                    <a:pos x="144" y="126"/>
                  </a:cxn>
                  <a:cxn ang="0">
                    <a:pos x="143" y="136"/>
                  </a:cxn>
                  <a:cxn ang="0">
                    <a:pos x="137" y="135"/>
                  </a:cxn>
                  <a:cxn ang="0">
                    <a:pos x="128" y="133"/>
                  </a:cxn>
                  <a:cxn ang="0">
                    <a:pos x="119" y="132"/>
                  </a:cxn>
                  <a:cxn ang="0">
                    <a:pos x="109" y="130"/>
                  </a:cxn>
                  <a:cxn ang="0">
                    <a:pos x="94" y="130"/>
                  </a:cxn>
                  <a:cxn ang="0">
                    <a:pos x="80" y="128"/>
                  </a:cxn>
                  <a:cxn ang="0">
                    <a:pos x="72" y="123"/>
                  </a:cxn>
                  <a:cxn ang="0">
                    <a:pos x="67" y="119"/>
                  </a:cxn>
                  <a:cxn ang="0">
                    <a:pos x="57" y="115"/>
                  </a:cxn>
                  <a:cxn ang="0">
                    <a:pos x="46" y="109"/>
                  </a:cxn>
                  <a:cxn ang="0">
                    <a:pos x="36" y="103"/>
                  </a:cxn>
                  <a:cxn ang="0">
                    <a:pos x="26" y="93"/>
                  </a:cxn>
                  <a:cxn ang="0">
                    <a:pos x="18" y="74"/>
                  </a:cxn>
                  <a:cxn ang="0">
                    <a:pos x="12" y="49"/>
                  </a:cxn>
                  <a:cxn ang="0">
                    <a:pos x="5" y="32"/>
                  </a:cxn>
                  <a:cxn ang="0">
                    <a:pos x="0" y="24"/>
                  </a:cxn>
                  <a:cxn ang="0">
                    <a:pos x="2" y="22"/>
                  </a:cxn>
                  <a:cxn ang="0">
                    <a:pos x="4" y="20"/>
                  </a:cxn>
                  <a:cxn ang="0">
                    <a:pos x="11" y="16"/>
                  </a:cxn>
                  <a:cxn ang="0">
                    <a:pos x="24" y="10"/>
                  </a:cxn>
                  <a:cxn ang="0">
                    <a:pos x="35" y="6"/>
                  </a:cxn>
                  <a:cxn ang="0">
                    <a:pos x="46" y="3"/>
                  </a:cxn>
                  <a:cxn ang="0">
                    <a:pos x="53" y="3"/>
                  </a:cxn>
                  <a:cxn ang="0">
                    <a:pos x="56" y="7"/>
                  </a:cxn>
                  <a:cxn ang="0">
                    <a:pos x="59" y="13"/>
                  </a:cxn>
                  <a:cxn ang="0">
                    <a:pos x="63" y="16"/>
                  </a:cxn>
                  <a:cxn ang="0">
                    <a:pos x="67" y="16"/>
                  </a:cxn>
                  <a:cxn ang="0">
                    <a:pos x="70" y="16"/>
                  </a:cxn>
                  <a:cxn ang="0">
                    <a:pos x="72" y="16"/>
                  </a:cxn>
                  <a:cxn ang="0">
                    <a:pos x="75" y="16"/>
                  </a:cxn>
                  <a:cxn ang="0">
                    <a:pos x="80" y="11"/>
                  </a:cxn>
                </a:cxnLst>
                <a:rect l="0" t="0" r="r" b="b"/>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2" name="Freeform 353"/>
              <p:cNvSpPr>
                <a:spLocks/>
              </p:cNvSpPr>
              <p:nvPr/>
            </p:nvSpPr>
            <p:spPr bwMode="auto">
              <a:xfrm>
                <a:off x="6079897" y="2964498"/>
                <a:ext cx="150691" cy="72857"/>
              </a:xfrm>
              <a:custGeom>
                <a:avLst/>
                <a:gdLst/>
                <a:ahLst/>
                <a:cxnLst>
                  <a:cxn ang="0">
                    <a:pos x="97" y="0"/>
                  </a:cxn>
                  <a:cxn ang="0">
                    <a:pos x="56" y="0"/>
                  </a:cxn>
                  <a:cxn ang="0">
                    <a:pos x="53" y="1"/>
                  </a:cxn>
                  <a:cxn ang="0">
                    <a:pos x="51" y="4"/>
                  </a:cxn>
                  <a:cxn ang="0">
                    <a:pos x="47" y="5"/>
                  </a:cxn>
                  <a:cxn ang="0">
                    <a:pos x="44" y="8"/>
                  </a:cxn>
                  <a:cxn ang="0">
                    <a:pos x="40" y="11"/>
                  </a:cxn>
                  <a:cxn ang="0">
                    <a:pos x="37" y="12"/>
                  </a:cxn>
                  <a:cxn ang="0">
                    <a:pos x="34" y="15"/>
                  </a:cxn>
                  <a:cxn ang="0">
                    <a:pos x="31" y="16"/>
                  </a:cxn>
                  <a:cxn ang="0">
                    <a:pos x="28" y="16"/>
                  </a:cxn>
                  <a:cxn ang="0">
                    <a:pos x="27" y="16"/>
                  </a:cxn>
                  <a:cxn ang="0">
                    <a:pos x="25" y="15"/>
                  </a:cxn>
                  <a:cxn ang="0">
                    <a:pos x="24" y="15"/>
                  </a:cxn>
                  <a:cxn ang="0">
                    <a:pos x="23" y="12"/>
                  </a:cxn>
                  <a:cxn ang="0">
                    <a:pos x="20" y="12"/>
                  </a:cxn>
                  <a:cxn ang="0">
                    <a:pos x="20" y="11"/>
                  </a:cxn>
                  <a:cxn ang="0">
                    <a:pos x="19" y="9"/>
                  </a:cxn>
                  <a:cxn ang="0">
                    <a:pos x="17" y="12"/>
                  </a:cxn>
                  <a:cxn ang="0">
                    <a:pos x="15" y="17"/>
                  </a:cxn>
                  <a:cxn ang="0">
                    <a:pos x="14" y="20"/>
                  </a:cxn>
                  <a:cxn ang="0">
                    <a:pos x="12" y="23"/>
                  </a:cxn>
                  <a:cxn ang="0">
                    <a:pos x="9" y="26"/>
                  </a:cxn>
                  <a:cxn ang="0">
                    <a:pos x="6" y="29"/>
                  </a:cxn>
                  <a:cxn ang="0">
                    <a:pos x="3" y="31"/>
                  </a:cxn>
                  <a:cxn ang="0">
                    <a:pos x="0" y="33"/>
                  </a:cxn>
                  <a:cxn ang="0">
                    <a:pos x="3" y="37"/>
                  </a:cxn>
                  <a:cxn ang="0">
                    <a:pos x="7" y="40"/>
                  </a:cxn>
                  <a:cxn ang="0">
                    <a:pos x="11" y="45"/>
                  </a:cxn>
                  <a:cxn ang="0">
                    <a:pos x="14" y="48"/>
                  </a:cxn>
                  <a:cxn ang="0">
                    <a:pos x="17" y="50"/>
                  </a:cxn>
                  <a:cxn ang="0">
                    <a:pos x="21" y="53"/>
                  </a:cxn>
                  <a:cxn ang="0">
                    <a:pos x="25" y="55"/>
                  </a:cxn>
                  <a:cxn ang="0">
                    <a:pos x="31" y="57"/>
                  </a:cxn>
                  <a:cxn ang="0">
                    <a:pos x="77" y="57"/>
                  </a:cxn>
                  <a:cxn ang="0">
                    <a:pos x="83" y="49"/>
                  </a:cxn>
                  <a:cxn ang="0">
                    <a:pos x="86" y="42"/>
                  </a:cxn>
                  <a:cxn ang="0">
                    <a:pos x="90" y="37"/>
                  </a:cxn>
                  <a:cxn ang="0">
                    <a:pos x="94" y="31"/>
                  </a:cxn>
                  <a:cxn ang="0">
                    <a:pos x="97" y="26"/>
                  </a:cxn>
                  <a:cxn ang="0">
                    <a:pos x="100" y="20"/>
                  </a:cxn>
                  <a:cxn ang="0">
                    <a:pos x="102" y="15"/>
                  </a:cxn>
                  <a:cxn ang="0">
                    <a:pos x="104" y="7"/>
                  </a:cxn>
                  <a:cxn ang="0">
                    <a:pos x="97" y="0"/>
                  </a:cxn>
                </a:cxnLst>
                <a:rect l="0" t="0" r="r" b="b"/>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3" name="Freeform 354"/>
              <p:cNvSpPr>
                <a:spLocks/>
              </p:cNvSpPr>
              <p:nvPr/>
            </p:nvSpPr>
            <p:spPr bwMode="auto">
              <a:xfrm>
                <a:off x="6181324" y="2638560"/>
                <a:ext cx="117365" cy="66466"/>
              </a:xfrm>
              <a:custGeom>
                <a:avLst/>
                <a:gdLst/>
                <a:ahLst/>
                <a:cxnLst>
                  <a:cxn ang="0">
                    <a:pos x="81" y="52"/>
                  </a:cxn>
                  <a:cxn ang="0">
                    <a:pos x="80" y="42"/>
                  </a:cxn>
                  <a:cxn ang="0">
                    <a:pos x="80" y="33"/>
                  </a:cxn>
                  <a:cxn ang="0">
                    <a:pos x="80" y="26"/>
                  </a:cxn>
                  <a:cxn ang="0">
                    <a:pos x="80" y="20"/>
                  </a:cxn>
                  <a:cxn ang="0">
                    <a:pos x="80" y="16"/>
                  </a:cxn>
                  <a:cxn ang="0">
                    <a:pos x="81" y="12"/>
                  </a:cxn>
                  <a:cxn ang="0">
                    <a:pos x="81" y="8"/>
                  </a:cxn>
                  <a:cxn ang="0">
                    <a:pos x="81" y="5"/>
                  </a:cxn>
                  <a:cxn ang="0">
                    <a:pos x="81" y="7"/>
                  </a:cxn>
                  <a:cxn ang="0">
                    <a:pos x="78" y="8"/>
                  </a:cxn>
                  <a:cxn ang="0">
                    <a:pos x="76" y="8"/>
                  </a:cxn>
                  <a:cxn ang="0">
                    <a:pos x="72" y="9"/>
                  </a:cxn>
                  <a:cxn ang="0">
                    <a:pos x="69" y="9"/>
                  </a:cxn>
                  <a:cxn ang="0">
                    <a:pos x="65" y="9"/>
                  </a:cxn>
                  <a:cxn ang="0">
                    <a:pos x="62" y="9"/>
                  </a:cxn>
                  <a:cxn ang="0">
                    <a:pos x="58" y="9"/>
                  </a:cxn>
                  <a:cxn ang="0">
                    <a:pos x="56" y="9"/>
                  </a:cxn>
                  <a:cxn ang="0">
                    <a:pos x="54" y="8"/>
                  </a:cxn>
                  <a:cxn ang="0">
                    <a:pos x="51" y="7"/>
                  </a:cxn>
                  <a:cxn ang="0">
                    <a:pos x="48" y="5"/>
                  </a:cxn>
                  <a:cxn ang="0">
                    <a:pos x="45" y="2"/>
                  </a:cxn>
                  <a:cxn ang="0">
                    <a:pos x="42" y="1"/>
                  </a:cxn>
                  <a:cxn ang="0">
                    <a:pos x="37" y="0"/>
                  </a:cxn>
                  <a:cxn ang="0">
                    <a:pos x="31" y="0"/>
                  </a:cxn>
                  <a:cxn ang="0">
                    <a:pos x="26" y="0"/>
                  </a:cxn>
                  <a:cxn ang="0">
                    <a:pos x="21" y="0"/>
                  </a:cxn>
                  <a:cxn ang="0">
                    <a:pos x="14" y="0"/>
                  </a:cxn>
                  <a:cxn ang="0">
                    <a:pos x="10" y="1"/>
                  </a:cxn>
                  <a:cxn ang="0">
                    <a:pos x="6" y="2"/>
                  </a:cxn>
                  <a:cxn ang="0">
                    <a:pos x="3" y="7"/>
                  </a:cxn>
                  <a:cxn ang="0">
                    <a:pos x="1" y="11"/>
                  </a:cxn>
                  <a:cxn ang="0">
                    <a:pos x="0" y="19"/>
                  </a:cxn>
                  <a:cxn ang="0">
                    <a:pos x="0" y="23"/>
                  </a:cxn>
                  <a:cxn ang="0">
                    <a:pos x="0" y="26"/>
                  </a:cxn>
                  <a:cxn ang="0">
                    <a:pos x="1" y="29"/>
                  </a:cxn>
                  <a:cxn ang="0">
                    <a:pos x="3" y="31"/>
                  </a:cxn>
                  <a:cxn ang="0">
                    <a:pos x="7" y="34"/>
                  </a:cxn>
                  <a:cxn ang="0">
                    <a:pos x="12" y="36"/>
                  </a:cxn>
                  <a:cxn ang="0">
                    <a:pos x="16" y="37"/>
                  </a:cxn>
                  <a:cxn ang="0">
                    <a:pos x="19" y="38"/>
                  </a:cxn>
                  <a:cxn ang="0">
                    <a:pos x="21" y="41"/>
                  </a:cxn>
                  <a:cxn ang="0">
                    <a:pos x="23" y="42"/>
                  </a:cxn>
                  <a:cxn ang="0">
                    <a:pos x="23" y="45"/>
                  </a:cxn>
                  <a:cxn ang="0">
                    <a:pos x="23" y="46"/>
                  </a:cxn>
                  <a:cxn ang="0">
                    <a:pos x="25" y="46"/>
                  </a:cxn>
                  <a:cxn ang="0">
                    <a:pos x="26" y="45"/>
                  </a:cxn>
                  <a:cxn ang="0">
                    <a:pos x="27" y="43"/>
                  </a:cxn>
                  <a:cxn ang="0">
                    <a:pos x="29" y="43"/>
                  </a:cxn>
                  <a:cxn ang="0">
                    <a:pos x="30" y="42"/>
                  </a:cxn>
                  <a:cxn ang="0">
                    <a:pos x="31" y="42"/>
                  </a:cxn>
                  <a:cxn ang="0">
                    <a:pos x="32" y="42"/>
                  </a:cxn>
                  <a:cxn ang="0">
                    <a:pos x="33" y="42"/>
                  </a:cxn>
                  <a:cxn ang="0">
                    <a:pos x="38" y="42"/>
                  </a:cxn>
                  <a:cxn ang="0">
                    <a:pos x="44" y="43"/>
                  </a:cxn>
                  <a:cxn ang="0">
                    <a:pos x="51" y="45"/>
                  </a:cxn>
                  <a:cxn ang="0">
                    <a:pos x="59" y="46"/>
                  </a:cxn>
                  <a:cxn ang="0">
                    <a:pos x="69" y="49"/>
                  </a:cxn>
                  <a:cxn ang="0">
                    <a:pos x="75" y="50"/>
                  </a:cxn>
                  <a:cxn ang="0">
                    <a:pos x="80" y="52"/>
                  </a:cxn>
                  <a:cxn ang="0">
                    <a:pos x="81" y="52"/>
                  </a:cxn>
                </a:cxnLst>
                <a:rect l="0" t="0" r="r" b="b"/>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4" name="Freeform 355"/>
              <p:cNvSpPr>
                <a:spLocks/>
              </p:cNvSpPr>
              <p:nvPr/>
            </p:nvSpPr>
            <p:spPr bwMode="auto">
              <a:xfrm>
                <a:off x="6190017" y="2973445"/>
                <a:ext cx="192711" cy="134210"/>
              </a:xfrm>
              <a:custGeom>
                <a:avLst/>
                <a:gdLst/>
                <a:ahLst/>
                <a:cxnLst>
                  <a:cxn ang="0">
                    <a:pos x="132" y="63"/>
                  </a:cxn>
                  <a:cxn ang="0">
                    <a:pos x="129" y="66"/>
                  </a:cxn>
                  <a:cxn ang="0">
                    <a:pos x="126" y="70"/>
                  </a:cxn>
                  <a:cxn ang="0">
                    <a:pos x="122" y="73"/>
                  </a:cxn>
                  <a:cxn ang="0">
                    <a:pos x="120" y="80"/>
                  </a:cxn>
                  <a:cxn ang="0">
                    <a:pos x="120" y="85"/>
                  </a:cxn>
                  <a:cxn ang="0">
                    <a:pos x="121" y="91"/>
                  </a:cxn>
                  <a:cxn ang="0">
                    <a:pos x="122" y="95"/>
                  </a:cxn>
                  <a:cxn ang="0">
                    <a:pos x="120" y="96"/>
                  </a:cxn>
                  <a:cxn ang="0">
                    <a:pos x="114" y="95"/>
                  </a:cxn>
                  <a:cxn ang="0">
                    <a:pos x="108" y="92"/>
                  </a:cxn>
                  <a:cxn ang="0">
                    <a:pos x="102" y="89"/>
                  </a:cxn>
                  <a:cxn ang="0">
                    <a:pos x="92" y="91"/>
                  </a:cxn>
                  <a:cxn ang="0">
                    <a:pos x="82" y="94"/>
                  </a:cxn>
                  <a:cxn ang="0">
                    <a:pos x="73" y="99"/>
                  </a:cxn>
                  <a:cxn ang="0">
                    <a:pos x="61" y="103"/>
                  </a:cxn>
                  <a:cxn ang="0">
                    <a:pos x="30" y="95"/>
                  </a:cxn>
                  <a:cxn ang="0">
                    <a:pos x="20" y="84"/>
                  </a:cxn>
                  <a:cxn ang="0">
                    <a:pos x="11" y="74"/>
                  </a:cxn>
                  <a:cxn ang="0">
                    <a:pos x="2" y="63"/>
                  </a:cxn>
                  <a:cxn ang="0">
                    <a:pos x="0" y="49"/>
                  </a:cxn>
                  <a:cxn ang="0">
                    <a:pos x="8" y="37"/>
                  </a:cxn>
                  <a:cxn ang="0">
                    <a:pos x="16" y="25"/>
                  </a:cxn>
                  <a:cxn ang="0">
                    <a:pos x="22" y="12"/>
                  </a:cxn>
                  <a:cxn ang="0">
                    <a:pos x="26" y="0"/>
                  </a:cxn>
                  <a:cxn ang="0">
                    <a:pos x="38" y="2"/>
                  </a:cxn>
                  <a:cxn ang="0">
                    <a:pos x="48" y="5"/>
                  </a:cxn>
                  <a:cxn ang="0">
                    <a:pos x="56" y="9"/>
                  </a:cxn>
                  <a:cxn ang="0">
                    <a:pos x="63" y="11"/>
                  </a:cxn>
                  <a:cxn ang="0">
                    <a:pos x="69" y="9"/>
                  </a:cxn>
                  <a:cxn ang="0">
                    <a:pos x="73" y="5"/>
                  </a:cxn>
                  <a:cxn ang="0">
                    <a:pos x="76" y="2"/>
                  </a:cxn>
                  <a:cxn ang="0">
                    <a:pos x="81" y="0"/>
                  </a:cxn>
                  <a:cxn ang="0">
                    <a:pos x="89" y="2"/>
                  </a:cxn>
                  <a:cxn ang="0">
                    <a:pos x="96" y="9"/>
                  </a:cxn>
                  <a:cxn ang="0">
                    <a:pos x="104" y="33"/>
                  </a:cxn>
                  <a:cxn ang="0">
                    <a:pos x="114" y="54"/>
                  </a:cxn>
                  <a:cxn ang="0">
                    <a:pos x="121" y="59"/>
                  </a:cxn>
                  <a:cxn ang="0">
                    <a:pos x="133" y="62"/>
                  </a:cxn>
                </a:cxnLst>
                <a:rect l="0" t="0" r="r" b="b"/>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5" name="Freeform 356"/>
              <p:cNvSpPr>
                <a:spLocks/>
              </p:cNvSpPr>
              <p:nvPr/>
            </p:nvSpPr>
            <p:spPr bwMode="auto">
              <a:xfrm>
                <a:off x="6216099" y="2739537"/>
                <a:ext cx="218792" cy="143157"/>
              </a:xfrm>
              <a:custGeom>
                <a:avLst/>
                <a:gdLst/>
                <a:ahLst/>
                <a:cxnLst>
                  <a:cxn ang="0">
                    <a:pos x="80" y="6"/>
                  </a:cxn>
                  <a:cxn ang="0">
                    <a:pos x="95" y="15"/>
                  </a:cxn>
                  <a:cxn ang="0">
                    <a:pos x="117" y="15"/>
                  </a:cxn>
                  <a:cxn ang="0">
                    <a:pos x="132" y="50"/>
                  </a:cxn>
                  <a:cxn ang="0">
                    <a:pos x="151" y="64"/>
                  </a:cxn>
                  <a:cxn ang="0">
                    <a:pos x="129" y="67"/>
                  </a:cxn>
                  <a:cxn ang="0">
                    <a:pos x="136" y="82"/>
                  </a:cxn>
                  <a:cxn ang="0">
                    <a:pos x="123" y="95"/>
                  </a:cxn>
                  <a:cxn ang="0">
                    <a:pos x="121" y="112"/>
                  </a:cxn>
                  <a:cxn ang="0">
                    <a:pos x="90" y="105"/>
                  </a:cxn>
                  <a:cxn ang="0">
                    <a:pos x="56" y="100"/>
                  </a:cxn>
                  <a:cxn ang="0">
                    <a:pos x="19" y="102"/>
                  </a:cxn>
                  <a:cxn ang="0">
                    <a:pos x="5" y="108"/>
                  </a:cxn>
                  <a:cxn ang="0">
                    <a:pos x="4" y="102"/>
                  </a:cxn>
                  <a:cxn ang="0">
                    <a:pos x="2" y="97"/>
                  </a:cxn>
                  <a:cxn ang="0">
                    <a:pos x="0" y="91"/>
                  </a:cxn>
                  <a:cxn ang="0">
                    <a:pos x="1" y="86"/>
                  </a:cxn>
                  <a:cxn ang="0">
                    <a:pos x="5" y="81"/>
                  </a:cxn>
                  <a:cxn ang="0">
                    <a:pos x="7" y="74"/>
                  </a:cxn>
                  <a:cxn ang="0">
                    <a:pos x="9" y="65"/>
                  </a:cxn>
                  <a:cxn ang="0">
                    <a:pos x="12" y="54"/>
                  </a:cxn>
                  <a:cxn ang="0">
                    <a:pos x="15" y="48"/>
                  </a:cxn>
                  <a:cxn ang="0">
                    <a:pos x="19" y="46"/>
                  </a:cxn>
                  <a:cxn ang="0">
                    <a:pos x="24" y="44"/>
                  </a:cxn>
                  <a:cxn ang="0">
                    <a:pos x="27" y="44"/>
                  </a:cxn>
                  <a:cxn ang="0">
                    <a:pos x="27" y="42"/>
                  </a:cxn>
                  <a:cxn ang="0">
                    <a:pos x="30" y="39"/>
                  </a:cxn>
                  <a:cxn ang="0">
                    <a:pos x="31" y="37"/>
                  </a:cxn>
                  <a:cxn ang="0">
                    <a:pos x="32" y="32"/>
                  </a:cxn>
                  <a:cxn ang="0">
                    <a:pos x="32" y="25"/>
                  </a:cxn>
                  <a:cxn ang="0">
                    <a:pos x="34" y="25"/>
                  </a:cxn>
                  <a:cxn ang="0">
                    <a:pos x="39" y="25"/>
                  </a:cxn>
                  <a:cxn ang="0">
                    <a:pos x="41" y="24"/>
                  </a:cxn>
                  <a:cxn ang="0">
                    <a:pos x="43" y="22"/>
                  </a:cxn>
                  <a:cxn ang="0">
                    <a:pos x="44" y="20"/>
                  </a:cxn>
                  <a:cxn ang="0">
                    <a:pos x="45" y="17"/>
                  </a:cxn>
                  <a:cxn ang="0">
                    <a:pos x="66" y="0"/>
                  </a:cxn>
                </a:cxnLst>
                <a:rect l="0" t="0" r="r" b="b"/>
                <a:pathLst>
                  <a:path w="151" h="112">
                    <a:moveTo>
                      <a:pt x="64" y="3"/>
                    </a:moveTo>
                    <a:lnTo>
                      <a:pt x="80" y="6"/>
                    </a:lnTo>
                    <a:lnTo>
                      <a:pt x="90" y="6"/>
                    </a:lnTo>
                    <a:lnTo>
                      <a:pt x="95" y="15"/>
                    </a:lnTo>
                    <a:lnTo>
                      <a:pt x="106" y="11"/>
                    </a:lnTo>
                    <a:lnTo>
                      <a:pt x="117" y="15"/>
                    </a:lnTo>
                    <a:lnTo>
                      <a:pt x="119" y="37"/>
                    </a:lnTo>
                    <a:lnTo>
                      <a:pt x="132" y="50"/>
                    </a:lnTo>
                    <a:lnTo>
                      <a:pt x="142" y="60"/>
                    </a:lnTo>
                    <a:lnTo>
                      <a:pt x="151" y="64"/>
                    </a:lnTo>
                    <a:lnTo>
                      <a:pt x="142" y="72"/>
                    </a:lnTo>
                    <a:lnTo>
                      <a:pt x="129" y="67"/>
                    </a:lnTo>
                    <a:lnTo>
                      <a:pt x="132" y="76"/>
                    </a:lnTo>
                    <a:lnTo>
                      <a:pt x="136" y="82"/>
                    </a:lnTo>
                    <a:lnTo>
                      <a:pt x="136" y="95"/>
                    </a:lnTo>
                    <a:lnTo>
                      <a:pt x="123" y="95"/>
                    </a:lnTo>
                    <a:lnTo>
                      <a:pt x="121" y="105"/>
                    </a:lnTo>
                    <a:lnTo>
                      <a:pt x="121" y="112"/>
                    </a:lnTo>
                    <a:lnTo>
                      <a:pt x="106" y="108"/>
                    </a:lnTo>
                    <a:lnTo>
                      <a:pt x="90" y="105"/>
                    </a:lnTo>
                    <a:lnTo>
                      <a:pt x="75" y="105"/>
                    </a:lnTo>
                    <a:lnTo>
                      <a:pt x="56" y="100"/>
                    </a:lnTo>
                    <a:lnTo>
                      <a:pt x="33" y="98"/>
                    </a:lnTo>
                    <a:lnTo>
                      <a:pt x="19" y="102"/>
                    </a:lnTo>
                    <a:lnTo>
                      <a:pt x="6" y="111"/>
                    </a:lnTo>
                    <a:lnTo>
                      <a:pt x="5" y="108"/>
                    </a:lnTo>
                    <a:lnTo>
                      <a:pt x="5" y="105"/>
                    </a:lnTo>
                    <a:lnTo>
                      <a:pt x="4" y="102"/>
                    </a:lnTo>
                    <a:lnTo>
                      <a:pt x="2" y="100"/>
                    </a:lnTo>
                    <a:lnTo>
                      <a:pt x="2" y="97"/>
                    </a:lnTo>
                    <a:lnTo>
                      <a:pt x="1" y="94"/>
                    </a:lnTo>
                    <a:lnTo>
                      <a:pt x="0" y="91"/>
                    </a:lnTo>
                    <a:lnTo>
                      <a:pt x="0" y="87"/>
                    </a:lnTo>
                    <a:lnTo>
                      <a:pt x="1" y="86"/>
                    </a:lnTo>
                    <a:lnTo>
                      <a:pt x="2" y="83"/>
                    </a:lnTo>
                    <a:lnTo>
                      <a:pt x="5" y="81"/>
                    </a:lnTo>
                    <a:lnTo>
                      <a:pt x="6" y="78"/>
                    </a:lnTo>
                    <a:lnTo>
                      <a:pt x="7" y="74"/>
                    </a:lnTo>
                    <a:lnTo>
                      <a:pt x="8" y="69"/>
                    </a:lnTo>
                    <a:lnTo>
                      <a:pt x="9" y="65"/>
                    </a:lnTo>
                    <a:lnTo>
                      <a:pt x="11" y="62"/>
                    </a:lnTo>
                    <a:lnTo>
                      <a:pt x="12" y="54"/>
                    </a:lnTo>
                    <a:lnTo>
                      <a:pt x="13" y="51"/>
                    </a:lnTo>
                    <a:lnTo>
                      <a:pt x="15" y="48"/>
                    </a:lnTo>
                    <a:lnTo>
                      <a:pt x="17" y="47"/>
                    </a:lnTo>
                    <a:lnTo>
                      <a:pt x="19" y="46"/>
                    </a:lnTo>
                    <a:lnTo>
                      <a:pt x="21" y="44"/>
                    </a:lnTo>
                    <a:lnTo>
                      <a:pt x="24" y="44"/>
                    </a:lnTo>
                    <a:lnTo>
                      <a:pt x="25" y="44"/>
                    </a:lnTo>
                    <a:lnTo>
                      <a:pt x="27" y="44"/>
                    </a:lnTo>
                    <a:lnTo>
                      <a:pt x="27" y="43"/>
                    </a:lnTo>
                    <a:lnTo>
                      <a:pt x="27" y="42"/>
                    </a:lnTo>
                    <a:lnTo>
                      <a:pt x="29" y="40"/>
                    </a:lnTo>
                    <a:lnTo>
                      <a:pt x="30" y="39"/>
                    </a:lnTo>
                    <a:lnTo>
                      <a:pt x="30" y="37"/>
                    </a:lnTo>
                    <a:lnTo>
                      <a:pt x="31" y="37"/>
                    </a:lnTo>
                    <a:lnTo>
                      <a:pt x="32" y="37"/>
                    </a:lnTo>
                    <a:lnTo>
                      <a:pt x="32" y="32"/>
                    </a:lnTo>
                    <a:lnTo>
                      <a:pt x="32" y="27"/>
                    </a:lnTo>
                    <a:lnTo>
                      <a:pt x="32" y="25"/>
                    </a:lnTo>
                    <a:lnTo>
                      <a:pt x="33" y="25"/>
                    </a:lnTo>
                    <a:lnTo>
                      <a:pt x="34" y="25"/>
                    </a:lnTo>
                    <a:lnTo>
                      <a:pt x="37" y="25"/>
                    </a:lnTo>
                    <a:lnTo>
                      <a:pt x="39" y="25"/>
                    </a:lnTo>
                    <a:lnTo>
                      <a:pt x="40" y="25"/>
                    </a:lnTo>
                    <a:lnTo>
                      <a:pt x="41" y="24"/>
                    </a:lnTo>
                    <a:lnTo>
                      <a:pt x="41" y="22"/>
                    </a:lnTo>
                    <a:lnTo>
                      <a:pt x="43" y="22"/>
                    </a:lnTo>
                    <a:lnTo>
                      <a:pt x="44" y="21"/>
                    </a:lnTo>
                    <a:lnTo>
                      <a:pt x="44" y="20"/>
                    </a:lnTo>
                    <a:lnTo>
                      <a:pt x="45" y="18"/>
                    </a:lnTo>
                    <a:lnTo>
                      <a:pt x="45" y="17"/>
                    </a:lnTo>
                    <a:lnTo>
                      <a:pt x="45" y="15"/>
                    </a:lnTo>
                    <a:lnTo>
                      <a:pt x="66" y="0"/>
                    </a:lnTo>
                    <a:lnTo>
                      <a:pt x="64"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Freeform 357"/>
              <p:cNvSpPr>
                <a:spLocks/>
              </p:cNvSpPr>
              <p:nvPr/>
            </p:nvSpPr>
            <p:spPr bwMode="auto">
              <a:xfrm>
                <a:off x="6305934" y="2960663"/>
                <a:ext cx="88386" cy="79248"/>
              </a:xfrm>
              <a:custGeom>
                <a:avLst/>
                <a:gdLst/>
                <a:ahLst/>
                <a:cxnLst>
                  <a:cxn ang="0">
                    <a:pos x="1" y="8"/>
                  </a:cxn>
                  <a:cxn ang="0">
                    <a:pos x="14" y="0"/>
                  </a:cxn>
                  <a:cxn ang="0">
                    <a:pos x="28" y="8"/>
                  </a:cxn>
                  <a:cxn ang="0">
                    <a:pos x="39" y="12"/>
                  </a:cxn>
                  <a:cxn ang="0">
                    <a:pos x="45" y="26"/>
                  </a:cxn>
                  <a:cxn ang="0">
                    <a:pos x="53" y="39"/>
                  </a:cxn>
                  <a:cxn ang="0">
                    <a:pos x="61" y="49"/>
                  </a:cxn>
                  <a:cxn ang="0">
                    <a:pos x="48" y="52"/>
                  </a:cxn>
                  <a:cxn ang="0">
                    <a:pos x="39" y="52"/>
                  </a:cxn>
                  <a:cxn ang="0">
                    <a:pos x="39" y="62"/>
                  </a:cxn>
                  <a:cxn ang="0">
                    <a:pos x="34" y="62"/>
                  </a:cxn>
                  <a:cxn ang="0">
                    <a:pos x="31" y="56"/>
                  </a:cxn>
                  <a:cxn ang="0">
                    <a:pos x="27" y="48"/>
                  </a:cxn>
                  <a:cxn ang="0">
                    <a:pos x="23" y="39"/>
                  </a:cxn>
                  <a:cxn ang="0">
                    <a:pos x="21" y="30"/>
                  </a:cxn>
                  <a:cxn ang="0">
                    <a:pos x="18" y="23"/>
                  </a:cxn>
                  <a:cxn ang="0">
                    <a:pos x="12" y="18"/>
                  </a:cxn>
                  <a:cxn ang="0">
                    <a:pos x="9" y="14"/>
                  </a:cxn>
                  <a:cxn ang="0">
                    <a:pos x="7" y="12"/>
                  </a:cxn>
                  <a:cxn ang="0">
                    <a:pos x="3" y="11"/>
                  </a:cxn>
                  <a:cxn ang="0">
                    <a:pos x="0" y="10"/>
                  </a:cxn>
                  <a:cxn ang="0">
                    <a:pos x="1" y="8"/>
                  </a:cxn>
                </a:cxnLst>
                <a:rect l="0" t="0" r="r" b="b"/>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7" name="Freeform 358"/>
              <p:cNvSpPr>
                <a:spLocks/>
              </p:cNvSpPr>
              <p:nvPr/>
            </p:nvSpPr>
            <p:spPr bwMode="auto">
              <a:xfrm>
                <a:off x="6217547" y="2852017"/>
                <a:ext cx="391217" cy="232630"/>
              </a:xfrm>
              <a:custGeom>
                <a:avLst/>
                <a:gdLst/>
                <a:ahLst/>
                <a:cxnLst>
                  <a:cxn ang="0">
                    <a:pos x="121" y="133"/>
                  </a:cxn>
                  <a:cxn ang="0">
                    <a:pos x="100" y="98"/>
                  </a:cxn>
                  <a:cxn ang="0">
                    <a:pos x="62" y="94"/>
                  </a:cxn>
                  <a:cxn ang="0">
                    <a:pos x="56" y="98"/>
                  </a:cxn>
                  <a:cxn ang="0">
                    <a:pos x="51" y="103"/>
                  </a:cxn>
                  <a:cxn ang="0">
                    <a:pos x="43" y="107"/>
                  </a:cxn>
                  <a:cxn ang="0">
                    <a:pos x="32" y="103"/>
                  </a:cxn>
                  <a:cxn ang="0">
                    <a:pos x="18" y="98"/>
                  </a:cxn>
                  <a:cxn ang="0">
                    <a:pos x="0" y="89"/>
                  </a:cxn>
                  <a:cxn ang="0">
                    <a:pos x="3" y="82"/>
                  </a:cxn>
                  <a:cxn ang="0">
                    <a:pos x="3" y="75"/>
                  </a:cxn>
                  <a:cxn ang="0">
                    <a:pos x="0" y="69"/>
                  </a:cxn>
                  <a:cxn ang="0">
                    <a:pos x="4" y="62"/>
                  </a:cxn>
                  <a:cxn ang="0">
                    <a:pos x="10" y="50"/>
                  </a:cxn>
                  <a:cxn ang="0">
                    <a:pos x="18" y="38"/>
                  </a:cxn>
                  <a:cxn ang="0">
                    <a:pos x="14" y="33"/>
                  </a:cxn>
                  <a:cxn ang="0">
                    <a:pos x="10" y="26"/>
                  </a:cxn>
                  <a:cxn ang="0">
                    <a:pos x="18" y="12"/>
                  </a:cxn>
                  <a:cxn ang="0">
                    <a:pos x="74" y="15"/>
                  </a:cxn>
                  <a:cxn ang="0">
                    <a:pos x="119" y="22"/>
                  </a:cxn>
                  <a:cxn ang="0">
                    <a:pos x="132" y="5"/>
                  </a:cxn>
                  <a:cxn ang="0">
                    <a:pos x="162" y="0"/>
                  </a:cxn>
                  <a:cxn ang="0">
                    <a:pos x="175" y="22"/>
                  </a:cxn>
                  <a:cxn ang="0">
                    <a:pos x="206" y="40"/>
                  </a:cxn>
                  <a:cxn ang="0">
                    <a:pos x="233" y="54"/>
                  </a:cxn>
                  <a:cxn ang="0">
                    <a:pos x="270" y="66"/>
                  </a:cxn>
                  <a:cxn ang="0">
                    <a:pos x="270" y="104"/>
                  </a:cxn>
                  <a:cxn ang="0">
                    <a:pos x="246" y="119"/>
                  </a:cxn>
                  <a:cxn ang="0">
                    <a:pos x="226" y="124"/>
                  </a:cxn>
                  <a:cxn ang="0">
                    <a:pos x="208" y="130"/>
                  </a:cxn>
                  <a:cxn ang="0">
                    <a:pos x="199" y="145"/>
                  </a:cxn>
                  <a:cxn ang="0">
                    <a:pos x="199" y="151"/>
                  </a:cxn>
                  <a:cxn ang="0">
                    <a:pos x="203" y="157"/>
                  </a:cxn>
                  <a:cxn ang="0">
                    <a:pos x="209" y="157"/>
                  </a:cxn>
                  <a:cxn ang="0">
                    <a:pos x="219" y="155"/>
                  </a:cxn>
                  <a:cxn ang="0">
                    <a:pos x="228" y="154"/>
                  </a:cxn>
                  <a:cxn ang="0">
                    <a:pos x="226" y="158"/>
                  </a:cxn>
                  <a:cxn ang="0">
                    <a:pos x="221" y="165"/>
                  </a:cxn>
                  <a:cxn ang="0">
                    <a:pos x="216" y="172"/>
                  </a:cxn>
                  <a:cxn ang="0">
                    <a:pos x="213" y="165"/>
                  </a:cxn>
                  <a:cxn ang="0">
                    <a:pos x="209" y="161"/>
                  </a:cxn>
                  <a:cxn ang="0">
                    <a:pos x="205" y="164"/>
                  </a:cxn>
                  <a:cxn ang="0">
                    <a:pos x="196" y="173"/>
                  </a:cxn>
                  <a:cxn ang="0">
                    <a:pos x="189" y="180"/>
                  </a:cxn>
                  <a:cxn ang="0">
                    <a:pos x="181" y="179"/>
                  </a:cxn>
                  <a:cxn ang="0">
                    <a:pos x="177" y="170"/>
                  </a:cxn>
                  <a:cxn ang="0">
                    <a:pos x="177" y="159"/>
                  </a:cxn>
                  <a:cxn ang="0">
                    <a:pos x="169" y="158"/>
                  </a:cxn>
                  <a:cxn ang="0">
                    <a:pos x="162" y="155"/>
                  </a:cxn>
                  <a:cxn ang="0">
                    <a:pos x="164" y="151"/>
                  </a:cxn>
                  <a:cxn ang="0">
                    <a:pos x="176" y="148"/>
                  </a:cxn>
                  <a:cxn ang="0">
                    <a:pos x="188" y="145"/>
                  </a:cxn>
                  <a:cxn ang="0">
                    <a:pos x="155" y="141"/>
                  </a:cxn>
                  <a:cxn ang="0">
                    <a:pos x="144" y="133"/>
                  </a:cxn>
                  <a:cxn ang="0">
                    <a:pos x="132" y="129"/>
                  </a:cxn>
                  <a:cxn ang="0">
                    <a:pos x="126" y="137"/>
                  </a:cxn>
                  <a:cxn ang="0">
                    <a:pos x="121" y="148"/>
                  </a:cxn>
                  <a:cxn ang="0">
                    <a:pos x="115" y="158"/>
                  </a:cxn>
                  <a:cxn ang="0">
                    <a:pos x="106" y="157"/>
                  </a:cxn>
                  <a:cxn ang="0">
                    <a:pos x="99" y="152"/>
                  </a:cxn>
                  <a:cxn ang="0">
                    <a:pos x="100" y="137"/>
                  </a:cxn>
                </a:cxnLst>
                <a:rect l="0" t="0" r="r" b="b"/>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8" name="Freeform 359"/>
              <p:cNvSpPr>
                <a:spLocks/>
              </p:cNvSpPr>
              <p:nvPr/>
            </p:nvSpPr>
            <p:spPr bwMode="auto">
              <a:xfrm>
                <a:off x="6636294" y="3105099"/>
                <a:ext cx="163732" cy="79248"/>
              </a:xfrm>
              <a:custGeom>
                <a:avLst/>
                <a:gdLst/>
                <a:ahLst/>
                <a:cxnLst>
                  <a:cxn ang="0">
                    <a:pos x="107" y="36"/>
                  </a:cxn>
                  <a:cxn ang="0">
                    <a:pos x="113" y="62"/>
                  </a:cxn>
                  <a:cxn ang="0">
                    <a:pos x="102" y="56"/>
                  </a:cxn>
                  <a:cxn ang="0">
                    <a:pos x="96" y="52"/>
                  </a:cxn>
                  <a:cxn ang="0">
                    <a:pos x="86" y="56"/>
                  </a:cxn>
                  <a:cxn ang="0">
                    <a:pos x="74" y="56"/>
                  </a:cxn>
                  <a:cxn ang="0">
                    <a:pos x="74" y="55"/>
                  </a:cxn>
                  <a:cxn ang="0">
                    <a:pos x="73" y="55"/>
                  </a:cxn>
                  <a:cxn ang="0">
                    <a:pos x="72" y="55"/>
                  </a:cxn>
                  <a:cxn ang="0">
                    <a:pos x="68" y="51"/>
                  </a:cxn>
                  <a:cxn ang="0">
                    <a:pos x="63" y="49"/>
                  </a:cxn>
                  <a:cxn ang="0">
                    <a:pos x="59" y="48"/>
                  </a:cxn>
                  <a:cxn ang="0">
                    <a:pos x="54" y="45"/>
                  </a:cxn>
                  <a:cxn ang="0">
                    <a:pos x="48" y="45"/>
                  </a:cxn>
                  <a:cxn ang="0">
                    <a:pos x="42" y="44"/>
                  </a:cxn>
                  <a:cxn ang="0">
                    <a:pos x="35" y="44"/>
                  </a:cxn>
                  <a:cxn ang="0">
                    <a:pos x="29" y="44"/>
                  </a:cxn>
                  <a:cxn ang="0">
                    <a:pos x="27" y="36"/>
                  </a:cxn>
                  <a:cxn ang="0">
                    <a:pos x="24" y="29"/>
                  </a:cxn>
                  <a:cxn ang="0">
                    <a:pos x="22" y="22"/>
                  </a:cxn>
                  <a:cxn ang="0">
                    <a:pos x="18" y="16"/>
                  </a:cxn>
                  <a:cxn ang="0">
                    <a:pos x="15" y="11"/>
                  </a:cxn>
                  <a:cxn ang="0">
                    <a:pos x="10" y="7"/>
                  </a:cxn>
                  <a:cxn ang="0">
                    <a:pos x="5" y="3"/>
                  </a:cxn>
                  <a:cxn ang="0">
                    <a:pos x="0" y="0"/>
                  </a:cxn>
                  <a:cxn ang="0">
                    <a:pos x="4" y="3"/>
                  </a:cxn>
                  <a:cxn ang="0">
                    <a:pos x="19" y="7"/>
                  </a:cxn>
                  <a:cxn ang="0">
                    <a:pos x="35" y="12"/>
                  </a:cxn>
                  <a:cxn ang="0">
                    <a:pos x="44" y="7"/>
                  </a:cxn>
                  <a:cxn ang="0">
                    <a:pos x="56" y="16"/>
                  </a:cxn>
                  <a:cxn ang="0">
                    <a:pos x="67" y="23"/>
                  </a:cxn>
                  <a:cxn ang="0">
                    <a:pos x="78" y="19"/>
                  </a:cxn>
                  <a:cxn ang="0">
                    <a:pos x="92" y="23"/>
                  </a:cxn>
                  <a:cxn ang="0">
                    <a:pos x="100" y="33"/>
                  </a:cxn>
                  <a:cxn ang="0">
                    <a:pos x="107" y="36"/>
                  </a:cxn>
                </a:cxnLst>
                <a:rect l="0" t="0" r="r" b="b"/>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9" name="Freeform 360"/>
              <p:cNvSpPr>
                <a:spLocks/>
              </p:cNvSpPr>
              <p:nvPr/>
            </p:nvSpPr>
            <p:spPr bwMode="auto">
              <a:xfrm>
                <a:off x="6762353" y="3146001"/>
                <a:ext cx="127508" cy="102255"/>
              </a:xfrm>
              <a:custGeom>
                <a:avLst/>
                <a:gdLst/>
                <a:ahLst/>
                <a:cxnLst>
                  <a:cxn ang="0">
                    <a:pos x="0" y="22"/>
                  </a:cxn>
                  <a:cxn ang="0">
                    <a:pos x="11" y="36"/>
                  </a:cxn>
                  <a:cxn ang="0">
                    <a:pos x="13" y="48"/>
                  </a:cxn>
                  <a:cxn ang="0">
                    <a:pos x="18" y="57"/>
                  </a:cxn>
                  <a:cxn ang="0">
                    <a:pos x="19" y="67"/>
                  </a:cxn>
                  <a:cxn ang="0">
                    <a:pos x="19" y="70"/>
                  </a:cxn>
                  <a:cxn ang="0">
                    <a:pos x="24" y="71"/>
                  </a:cxn>
                  <a:cxn ang="0">
                    <a:pos x="27" y="73"/>
                  </a:cxn>
                  <a:cxn ang="0">
                    <a:pos x="30" y="76"/>
                  </a:cxn>
                  <a:cxn ang="0">
                    <a:pos x="33" y="77"/>
                  </a:cxn>
                  <a:cxn ang="0">
                    <a:pos x="36" y="78"/>
                  </a:cxn>
                  <a:cxn ang="0">
                    <a:pos x="39" y="78"/>
                  </a:cxn>
                  <a:cxn ang="0">
                    <a:pos x="42" y="80"/>
                  </a:cxn>
                  <a:cxn ang="0">
                    <a:pos x="44" y="80"/>
                  </a:cxn>
                  <a:cxn ang="0">
                    <a:pos x="47" y="78"/>
                  </a:cxn>
                  <a:cxn ang="0">
                    <a:pos x="48" y="76"/>
                  </a:cxn>
                  <a:cxn ang="0">
                    <a:pos x="50" y="71"/>
                  </a:cxn>
                  <a:cxn ang="0">
                    <a:pos x="51" y="67"/>
                  </a:cxn>
                  <a:cxn ang="0">
                    <a:pos x="52" y="63"/>
                  </a:cxn>
                  <a:cxn ang="0">
                    <a:pos x="55" y="58"/>
                  </a:cxn>
                  <a:cxn ang="0">
                    <a:pos x="56" y="55"/>
                  </a:cxn>
                  <a:cxn ang="0">
                    <a:pos x="60" y="54"/>
                  </a:cxn>
                  <a:cxn ang="0">
                    <a:pos x="67" y="54"/>
                  </a:cxn>
                  <a:cxn ang="0">
                    <a:pos x="70" y="55"/>
                  </a:cxn>
                  <a:cxn ang="0">
                    <a:pos x="73" y="57"/>
                  </a:cxn>
                  <a:cxn ang="0">
                    <a:pos x="74" y="59"/>
                  </a:cxn>
                  <a:cxn ang="0">
                    <a:pos x="74" y="62"/>
                  </a:cxn>
                  <a:cxn ang="0">
                    <a:pos x="74" y="65"/>
                  </a:cxn>
                  <a:cxn ang="0">
                    <a:pos x="74" y="63"/>
                  </a:cxn>
                  <a:cxn ang="0">
                    <a:pos x="74" y="59"/>
                  </a:cxn>
                  <a:cxn ang="0">
                    <a:pos x="75" y="57"/>
                  </a:cxn>
                  <a:cxn ang="0">
                    <a:pos x="75" y="54"/>
                  </a:cxn>
                  <a:cxn ang="0">
                    <a:pos x="76" y="51"/>
                  </a:cxn>
                  <a:cxn ang="0">
                    <a:pos x="77" y="50"/>
                  </a:cxn>
                  <a:cxn ang="0">
                    <a:pos x="77" y="48"/>
                  </a:cxn>
                  <a:cxn ang="0">
                    <a:pos x="77" y="47"/>
                  </a:cxn>
                  <a:cxn ang="0">
                    <a:pos x="78" y="45"/>
                  </a:cxn>
                  <a:cxn ang="0">
                    <a:pos x="81" y="45"/>
                  </a:cxn>
                  <a:cxn ang="0">
                    <a:pos x="82" y="44"/>
                  </a:cxn>
                  <a:cxn ang="0">
                    <a:pos x="83" y="44"/>
                  </a:cxn>
                  <a:cxn ang="0">
                    <a:pos x="84" y="43"/>
                  </a:cxn>
                  <a:cxn ang="0">
                    <a:pos x="86" y="41"/>
                  </a:cxn>
                  <a:cxn ang="0">
                    <a:pos x="87" y="40"/>
                  </a:cxn>
                  <a:cxn ang="0">
                    <a:pos x="88" y="38"/>
                  </a:cxn>
                  <a:cxn ang="0">
                    <a:pos x="84" y="34"/>
                  </a:cxn>
                  <a:cxn ang="0">
                    <a:pos x="81" y="29"/>
                  </a:cxn>
                  <a:cxn ang="0">
                    <a:pos x="77" y="26"/>
                  </a:cxn>
                  <a:cxn ang="0">
                    <a:pos x="74" y="23"/>
                  </a:cxn>
                  <a:cxn ang="0">
                    <a:pos x="69" y="19"/>
                  </a:cxn>
                  <a:cxn ang="0">
                    <a:pos x="64" y="17"/>
                  </a:cxn>
                  <a:cxn ang="0">
                    <a:pos x="61" y="15"/>
                  </a:cxn>
                  <a:cxn ang="0">
                    <a:pos x="57" y="12"/>
                  </a:cxn>
                  <a:cxn ang="0">
                    <a:pos x="55" y="12"/>
                  </a:cxn>
                  <a:cxn ang="0">
                    <a:pos x="47" y="26"/>
                  </a:cxn>
                  <a:cxn ang="0">
                    <a:pos x="36" y="18"/>
                  </a:cxn>
                  <a:cxn ang="0">
                    <a:pos x="25" y="8"/>
                  </a:cxn>
                  <a:cxn ang="0">
                    <a:pos x="11" y="0"/>
                  </a:cxn>
                  <a:cxn ang="0">
                    <a:pos x="18" y="3"/>
                  </a:cxn>
                  <a:cxn ang="0">
                    <a:pos x="25" y="29"/>
                  </a:cxn>
                  <a:cxn ang="0">
                    <a:pos x="13" y="23"/>
                  </a:cxn>
                  <a:cxn ang="0">
                    <a:pos x="7" y="18"/>
                  </a:cxn>
                  <a:cxn ang="0">
                    <a:pos x="0" y="22"/>
                  </a:cxn>
                </a:cxnLst>
                <a:rect l="0" t="0" r="r" b="b"/>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0" name="Freeform 361"/>
              <p:cNvSpPr>
                <a:spLocks/>
              </p:cNvSpPr>
              <p:nvPr/>
            </p:nvSpPr>
            <p:spPr bwMode="auto">
              <a:xfrm>
                <a:off x="6742068" y="3172843"/>
                <a:ext cx="50713" cy="62631"/>
              </a:xfrm>
              <a:custGeom>
                <a:avLst/>
                <a:gdLst/>
                <a:ahLst/>
                <a:cxnLst>
                  <a:cxn ang="0">
                    <a:pos x="15" y="0"/>
                  </a:cxn>
                  <a:cxn ang="0">
                    <a:pos x="27" y="15"/>
                  </a:cxn>
                  <a:cxn ang="0">
                    <a:pos x="29" y="27"/>
                  </a:cxn>
                  <a:cxn ang="0">
                    <a:pos x="34" y="36"/>
                  </a:cxn>
                  <a:cxn ang="0">
                    <a:pos x="35" y="46"/>
                  </a:cxn>
                  <a:cxn ang="0">
                    <a:pos x="35" y="49"/>
                  </a:cxn>
                  <a:cxn ang="0">
                    <a:pos x="33" y="48"/>
                  </a:cxn>
                  <a:cxn ang="0">
                    <a:pos x="29" y="46"/>
                  </a:cxn>
                  <a:cxn ang="0">
                    <a:pos x="27" y="45"/>
                  </a:cxn>
                  <a:cxn ang="0">
                    <a:pos x="24" y="44"/>
                  </a:cxn>
                  <a:cxn ang="0">
                    <a:pos x="22" y="42"/>
                  </a:cxn>
                  <a:cxn ang="0">
                    <a:pos x="20" y="39"/>
                  </a:cxn>
                  <a:cxn ang="0">
                    <a:pos x="19" y="38"/>
                  </a:cxn>
                  <a:cxn ang="0">
                    <a:pos x="18" y="36"/>
                  </a:cxn>
                  <a:cxn ang="0">
                    <a:pos x="18" y="34"/>
                  </a:cxn>
                  <a:cxn ang="0">
                    <a:pos x="16" y="33"/>
                  </a:cxn>
                  <a:cxn ang="0">
                    <a:pos x="16" y="31"/>
                  </a:cxn>
                  <a:cxn ang="0">
                    <a:pos x="16" y="30"/>
                  </a:cxn>
                  <a:cxn ang="0">
                    <a:pos x="15" y="29"/>
                  </a:cxn>
                  <a:cxn ang="0">
                    <a:pos x="15" y="27"/>
                  </a:cxn>
                  <a:cxn ang="0">
                    <a:pos x="11" y="29"/>
                  </a:cxn>
                  <a:cxn ang="0">
                    <a:pos x="6" y="27"/>
                  </a:cxn>
                  <a:cxn ang="0">
                    <a:pos x="4" y="26"/>
                  </a:cxn>
                  <a:cxn ang="0">
                    <a:pos x="2" y="22"/>
                  </a:cxn>
                  <a:cxn ang="0">
                    <a:pos x="1" y="17"/>
                  </a:cxn>
                  <a:cxn ang="0">
                    <a:pos x="1" y="13"/>
                  </a:cxn>
                  <a:cxn ang="0">
                    <a:pos x="0" y="8"/>
                  </a:cxn>
                  <a:cxn ang="0">
                    <a:pos x="0" y="4"/>
                  </a:cxn>
                  <a:cxn ang="0">
                    <a:pos x="12" y="1"/>
                  </a:cxn>
                  <a:cxn ang="0">
                    <a:pos x="15" y="0"/>
                  </a:cxn>
                </a:cxnLst>
                <a:rect l="0" t="0" r="r" b="b"/>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1" name="Freeform 365"/>
              <p:cNvSpPr>
                <a:spLocks/>
              </p:cNvSpPr>
              <p:nvPr/>
            </p:nvSpPr>
            <p:spPr bwMode="auto">
              <a:xfrm>
                <a:off x="6026286" y="3005400"/>
                <a:ext cx="68101" cy="44737"/>
              </a:xfrm>
              <a:custGeom>
                <a:avLst/>
                <a:gdLst/>
                <a:ahLst/>
                <a:cxnLst>
                  <a:cxn ang="0">
                    <a:pos x="47" y="12"/>
                  </a:cxn>
                  <a:cxn ang="0">
                    <a:pos x="42" y="15"/>
                  </a:cxn>
                  <a:cxn ang="0">
                    <a:pos x="39" y="19"/>
                  </a:cxn>
                  <a:cxn ang="0">
                    <a:pos x="37" y="23"/>
                  </a:cxn>
                  <a:cxn ang="0">
                    <a:pos x="32" y="28"/>
                  </a:cxn>
                  <a:cxn ang="0">
                    <a:pos x="28" y="32"/>
                  </a:cxn>
                  <a:cxn ang="0">
                    <a:pos x="22" y="34"/>
                  </a:cxn>
                  <a:cxn ang="0">
                    <a:pos x="14" y="35"/>
                  </a:cxn>
                  <a:cxn ang="0">
                    <a:pos x="0" y="32"/>
                  </a:cxn>
                  <a:cxn ang="0">
                    <a:pos x="0" y="31"/>
                  </a:cxn>
                  <a:cxn ang="0">
                    <a:pos x="0" y="28"/>
                  </a:cxn>
                  <a:cxn ang="0">
                    <a:pos x="0" y="24"/>
                  </a:cxn>
                  <a:cxn ang="0">
                    <a:pos x="0" y="22"/>
                  </a:cxn>
                  <a:cxn ang="0">
                    <a:pos x="0" y="20"/>
                  </a:cxn>
                  <a:cxn ang="0">
                    <a:pos x="0" y="17"/>
                  </a:cxn>
                  <a:cxn ang="0">
                    <a:pos x="0" y="15"/>
                  </a:cxn>
                  <a:cxn ang="0">
                    <a:pos x="0" y="12"/>
                  </a:cxn>
                  <a:cxn ang="0">
                    <a:pos x="2" y="12"/>
                  </a:cxn>
                  <a:cxn ang="0">
                    <a:pos x="5" y="12"/>
                  </a:cxn>
                  <a:cxn ang="0">
                    <a:pos x="6" y="12"/>
                  </a:cxn>
                  <a:cxn ang="0">
                    <a:pos x="7" y="12"/>
                  </a:cxn>
                  <a:cxn ang="0">
                    <a:pos x="8" y="12"/>
                  </a:cxn>
                  <a:cxn ang="0">
                    <a:pos x="10" y="12"/>
                  </a:cxn>
                  <a:cxn ang="0">
                    <a:pos x="13" y="12"/>
                  </a:cxn>
                  <a:cxn ang="0">
                    <a:pos x="14" y="12"/>
                  </a:cxn>
                  <a:cxn ang="0">
                    <a:pos x="18" y="10"/>
                  </a:cxn>
                  <a:cxn ang="0">
                    <a:pos x="21" y="10"/>
                  </a:cxn>
                  <a:cxn ang="0">
                    <a:pos x="24" y="8"/>
                  </a:cxn>
                  <a:cxn ang="0">
                    <a:pos x="27" y="7"/>
                  </a:cxn>
                  <a:cxn ang="0">
                    <a:pos x="30" y="5"/>
                  </a:cxn>
                  <a:cxn ang="0">
                    <a:pos x="33" y="4"/>
                  </a:cxn>
                  <a:cxn ang="0">
                    <a:pos x="37" y="3"/>
                  </a:cxn>
                  <a:cxn ang="0">
                    <a:pos x="40" y="0"/>
                  </a:cxn>
                  <a:cxn ang="0">
                    <a:pos x="41" y="1"/>
                  </a:cxn>
                  <a:cxn ang="0">
                    <a:pos x="42" y="3"/>
                  </a:cxn>
                  <a:cxn ang="0">
                    <a:pos x="44" y="4"/>
                  </a:cxn>
                  <a:cxn ang="0">
                    <a:pos x="45" y="5"/>
                  </a:cxn>
                  <a:cxn ang="0">
                    <a:pos x="46" y="5"/>
                  </a:cxn>
                  <a:cxn ang="0">
                    <a:pos x="46" y="7"/>
                  </a:cxn>
                  <a:cxn ang="0">
                    <a:pos x="47" y="8"/>
                  </a:cxn>
                  <a:cxn ang="0">
                    <a:pos x="47" y="12"/>
                  </a:cxn>
                </a:cxnLst>
                <a:rect l="0" t="0" r="r" b="b"/>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2" name="Freeform 366"/>
              <p:cNvSpPr>
                <a:spLocks/>
              </p:cNvSpPr>
              <p:nvPr/>
            </p:nvSpPr>
            <p:spPr bwMode="auto">
              <a:xfrm>
                <a:off x="6023388" y="3015625"/>
                <a:ext cx="130406" cy="115037"/>
              </a:xfrm>
              <a:custGeom>
                <a:avLst/>
                <a:gdLst/>
                <a:ahLst/>
                <a:cxnLst>
                  <a:cxn ang="0">
                    <a:pos x="79" y="39"/>
                  </a:cxn>
                  <a:cxn ang="0">
                    <a:pos x="52" y="32"/>
                  </a:cxn>
                  <a:cxn ang="0">
                    <a:pos x="48" y="33"/>
                  </a:cxn>
                  <a:cxn ang="0">
                    <a:pos x="45" y="33"/>
                  </a:cxn>
                  <a:cxn ang="0">
                    <a:pos x="41" y="32"/>
                  </a:cxn>
                  <a:cxn ang="0">
                    <a:pos x="40" y="39"/>
                  </a:cxn>
                  <a:cxn ang="0">
                    <a:pos x="46" y="53"/>
                  </a:cxn>
                  <a:cxn ang="0">
                    <a:pos x="53" y="64"/>
                  </a:cxn>
                  <a:cxn ang="0">
                    <a:pos x="60" y="75"/>
                  </a:cxn>
                  <a:cxn ang="0">
                    <a:pos x="65" y="90"/>
                  </a:cxn>
                  <a:cxn ang="0">
                    <a:pos x="60" y="90"/>
                  </a:cxn>
                  <a:cxn ang="0">
                    <a:pos x="55" y="88"/>
                  </a:cxn>
                  <a:cxn ang="0">
                    <a:pos x="51" y="88"/>
                  </a:cxn>
                  <a:cxn ang="0">
                    <a:pos x="46" y="87"/>
                  </a:cxn>
                  <a:cxn ang="0">
                    <a:pos x="43" y="84"/>
                  </a:cxn>
                  <a:cxn ang="0">
                    <a:pos x="41" y="79"/>
                  </a:cxn>
                  <a:cxn ang="0">
                    <a:pos x="39" y="75"/>
                  </a:cxn>
                  <a:cxn ang="0">
                    <a:pos x="38" y="72"/>
                  </a:cxn>
                  <a:cxn ang="0">
                    <a:pos x="30" y="60"/>
                  </a:cxn>
                  <a:cxn ang="0">
                    <a:pos x="23" y="48"/>
                  </a:cxn>
                  <a:cxn ang="0">
                    <a:pos x="14" y="40"/>
                  </a:cxn>
                  <a:cxn ang="0">
                    <a:pos x="4" y="36"/>
                  </a:cxn>
                  <a:cxn ang="0">
                    <a:pos x="3" y="33"/>
                  </a:cxn>
                  <a:cxn ang="0">
                    <a:pos x="1" y="29"/>
                  </a:cxn>
                  <a:cxn ang="0">
                    <a:pos x="1" y="25"/>
                  </a:cxn>
                  <a:cxn ang="0">
                    <a:pos x="0" y="20"/>
                  </a:cxn>
                  <a:cxn ang="0">
                    <a:pos x="23" y="23"/>
                  </a:cxn>
                  <a:cxn ang="0">
                    <a:pos x="34" y="17"/>
                  </a:cxn>
                  <a:cxn ang="0">
                    <a:pos x="41" y="7"/>
                  </a:cxn>
                  <a:cxn ang="0">
                    <a:pos x="48" y="0"/>
                  </a:cxn>
                  <a:cxn ang="0">
                    <a:pos x="54" y="6"/>
                  </a:cxn>
                  <a:cxn ang="0">
                    <a:pos x="61" y="10"/>
                  </a:cxn>
                  <a:cxn ang="0">
                    <a:pos x="68" y="14"/>
                  </a:cxn>
                  <a:cxn ang="0">
                    <a:pos x="74" y="15"/>
                  </a:cxn>
                  <a:cxn ang="0">
                    <a:pos x="78" y="15"/>
                  </a:cxn>
                  <a:cxn ang="0">
                    <a:pos x="81" y="15"/>
                  </a:cxn>
                  <a:cxn ang="0">
                    <a:pos x="84" y="15"/>
                  </a:cxn>
                  <a:cxn ang="0">
                    <a:pos x="87" y="18"/>
                  </a:cxn>
                  <a:cxn ang="0">
                    <a:pos x="89" y="21"/>
                  </a:cxn>
                  <a:cxn ang="0">
                    <a:pos x="90" y="23"/>
                  </a:cxn>
                  <a:cxn ang="0">
                    <a:pos x="90" y="29"/>
                  </a:cxn>
                </a:cxnLst>
                <a:rect l="0" t="0" r="r" b="b"/>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3" name="Freeform 367"/>
              <p:cNvSpPr>
                <a:spLocks/>
              </p:cNvSpPr>
              <p:nvPr/>
            </p:nvSpPr>
            <p:spPr bwMode="auto">
              <a:xfrm>
                <a:off x="6079897" y="3052693"/>
                <a:ext cx="79692" cy="86917"/>
              </a:xfrm>
              <a:custGeom>
                <a:avLst/>
                <a:gdLst/>
                <a:ahLst/>
                <a:cxnLst>
                  <a:cxn ang="0">
                    <a:pos x="26" y="61"/>
                  </a:cxn>
                  <a:cxn ang="0">
                    <a:pos x="24" y="53"/>
                  </a:cxn>
                  <a:cxn ang="0">
                    <a:pos x="21" y="45"/>
                  </a:cxn>
                  <a:cxn ang="0">
                    <a:pos x="18" y="39"/>
                  </a:cxn>
                  <a:cxn ang="0">
                    <a:pos x="13" y="35"/>
                  </a:cxn>
                  <a:cxn ang="0">
                    <a:pos x="9" y="29"/>
                  </a:cxn>
                  <a:cxn ang="0">
                    <a:pos x="6" y="24"/>
                  </a:cxn>
                  <a:cxn ang="0">
                    <a:pos x="2" y="16"/>
                  </a:cxn>
                  <a:cxn ang="0">
                    <a:pos x="0" y="9"/>
                  </a:cxn>
                  <a:cxn ang="0">
                    <a:pos x="0" y="0"/>
                  </a:cxn>
                  <a:cxn ang="0">
                    <a:pos x="1" y="2"/>
                  </a:cxn>
                  <a:cxn ang="0">
                    <a:pos x="2" y="2"/>
                  </a:cxn>
                  <a:cxn ang="0">
                    <a:pos x="5" y="3"/>
                  </a:cxn>
                  <a:cxn ang="0">
                    <a:pos x="6" y="3"/>
                  </a:cxn>
                  <a:cxn ang="0">
                    <a:pos x="8" y="3"/>
                  </a:cxn>
                  <a:cxn ang="0">
                    <a:pos x="11" y="2"/>
                  </a:cxn>
                  <a:cxn ang="0">
                    <a:pos x="12" y="2"/>
                  </a:cxn>
                  <a:cxn ang="0">
                    <a:pos x="15" y="0"/>
                  </a:cxn>
                  <a:cxn ang="0">
                    <a:pos x="42" y="6"/>
                  </a:cxn>
                  <a:cxn ang="0">
                    <a:pos x="55" y="36"/>
                  </a:cxn>
                  <a:cxn ang="0">
                    <a:pos x="53" y="42"/>
                  </a:cxn>
                  <a:cxn ang="0">
                    <a:pos x="51" y="45"/>
                  </a:cxn>
                  <a:cxn ang="0">
                    <a:pos x="48" y="49"/>
                  </a:cxn>
                  <a:cxn ang="0">
                    <a:pos x="47" y="53"/>
                  </a:cxn>
                  <a:cxn ang="0">
                    <a:pos x="45" y="57"/>
                  </a:cxn>
                  <a:cxn ang="0">
                    <a:pos x="42" y="59"/>
                  </a:cxn>
                  <a:cxn ang="0">
                    <a:pos x="40" y="64"/>
                  </a:cxn>
                  <a:cxn ang="0">
                    <a:pos x="39" y="68"/>
                  </a:cxn>
                  <a:cxn ang="0">
                    <a:pos x="26" y="61"/>
                  </a:cxn>
                </a:cxnLst>
                <a:rect l="0" t="0" r="r" b="b"/>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4" name="Freeform 368"/>
              <p:cNvSpPr>
                <a:spLocks/>
              </p:cNvSpPr>
              <p:nvPr/>
            </p:nvSpPr>
            <p:spPr bwMode="auto">
              <a:xfrm>
                <a:off x="6134957" y="3032242"/>
                <a:ext cx="114467" cy="143157"/>
              </a:xfrm>
              <a:custGeom>
                <a:avLst/>
                <a:gdLst/>
                <a:ahLst/>
                <a:cxnLst>
                  <a:cxn ang="0">
                    <a:pos x="11" y="11"/>
                  </a:cxn>
                  <a:cxn ang="0">
                    <a:pos x="11" y="8"/>
                  </a:cxn>
                  <a:cxn ang="0">
                    <a:pos x="8" y="7"/>
                  </a:cxn>
                  <a:cxn ang="0">
                    <a:pos x="6" y="2"/>
                  </a:cxn>
                  <a:cxn ang="0">
                    <a:pos x="12" y="1"/>
                  </a:cxn>
                  <a:cxn ang="0">
                    <a:pos x="17" y="0"/>
                  </a:cxn>
                  <a:cxn ang="0">
                    <a:pos x="22" y="0"/>
                  </a:cxn>
                  <a:cxn ang="0">
                    <a:pos x="28" y="0"/>
                  </a:cxn>
                  <a:cxn ang="0">
                    <a:pos x="41" y="9"/>
                  </a:cxn>
                  <a:cxn ang="0">
                    <a:pos x="49" y="21"/>
                  </a:cxn>
                  <a:cxn ang="0">
                    <a:pos x="57" y="27"/>
                  </a:cxn>
                  <a:cxn ang="0">
                    <a:pos x="66" y="38"/>
                  </a:cxn>
                  <a:cxn ang="0">
                    <a:pos x="70" y="45"/>
                  </a:cxn>
                  <a:cxn ang="0">
                    <a:pos x="72" y="45"/>
                  </a:cxn>
                  <a:cxn ang="0">
                    <a:pos x="71" y="49"/>
                  </a:cxn>
                  <a:cxn ang="0">
                    <a:pos x="73" y="54"/>
                  </a:cxn>
                  <a:cxn ang="0">
                    <a:pos x="77" y="58"/>
                  </a:cxn>
                  <a:cxn ang="0">
                    <a:pos x="79" y="65"/>
                  </a:cxn>
                  <a:cxn ang="0">
                    <a:pos x="77" y="70"/>
                  </a:cxn>
                  <a:cxn ang="0">
                    <a:pos x="75" y="73"/>
                  </a:cxn>
                  <a:cxn ang="0">
                    <a:pos x="72" y="76"/>
                  </a:cxn>
                  <a:cxn ang="0">
                    <a:pos x="70" y="77"/>
                  </a:cxn>
                  <a:cxn ang="0">
                    <a:pos x="62" y="83"/>
                  </a:cxn>
                  <a:cxn ang="0">
                    <a:pos x="53" y="89"/>
                  </a:cxn>
                  <a:cxn ang="0">
                    <a:pos x="45" y="95"/>
                  </a:cxn>
                  <a:cxn ang="0">
                    <a:pos x="36" y="102"/>
                  </a:cxn>
                  <a:cxn ang="0">
                    <a:pos x="32" y="95"/>
                  </a:cxn>
                  <a:cxn ang="0">
                    <a:pos x="30" y="89"/>
                  </a:cxn>
                  <a:cxn ang="0">
                    <a:pos x="26" y="85"/>
                  </a:cxn>
                  <a:cxn ang="0">
                    <a:pos x="21" y="83"/>
                  </a:cxn>
                  <a:cxn ang="0">
                    <a:pos x="17" y="88"/>
                  </a:cxn>
                  <a:cxn ang="0">
                    <a:pos x="17" y="95"/>
                  </a:cxn>
                  <a:cxn ang="0">
                    <a:pos x="15" y="105"/>
                  </a:cxn>
                  <a:cxn ang="0">
                    <a:pos x="12" y="106"/>
                  </a:cxn>
                  <a:cxn ang="0">
                    <a:pos x="11" y="98"/>
                  </a:cxn>
                  <a:cxn ang="0">
                    <a:pos x="8" y="91"/>
                  </a:cxn>
                  <a:cxn ang="0">
                    <a:pos x="4" y="83"/>
                  </a:cxn>
                  <a:cxn ang="0">
                    <a:pos x="1" y="76"/>
                  </a:cxn>
                  <a:cxn ang="0">
                    <a:pos x="5" y="69"/>
                  </a:cxn>
                  <a:cxn ang="0">
                    <a:pos x="8" y="63"/>
                  </a:cxn>
                  <a:cxn ang="0">
                    <a:pos x="13" y="56"/>
                  </a:cxn>
                  <a:cxn ang="0">
                    <a:pos x="2" y="22"/>
                  </a:cxn>
                </a:cxnLst>
                <a:rect l="0" t="0" r="r" b="b"/>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5" name="Freeform 369"/>
              <p:cNvSpPr>
                <a:spLocks/>
              </p:cNvSpPr>
              <p:nvPr/>
            </p:nvSpPr>
            <p:spPr bwMode="auto">
              <a:xfrm>
                <a:off x="6185671" y="3129384"/>
                <a:ext cx="72448" cy="61353"/>
              </a:xfrm>
              <a:custGeom>
                <a:avLst/>
                <a:gdLst/>
                <a:ahLst/>
                <a:cxnLst>
                  <a:cxn ang="0">
                    <a:pos x="34" y="0"/>
                  </a:cxn>
                  <a:cxn ang="0">
                    <a:pos x="34" y="4"/>
                  </a:cxn>
                  <a:cxn ang="0">
                    <a:pos x="35" y="7"/>
                  </a:cxn>
                  <a:cxn ang="0">
                    <a:pos x="35" y="10"/>
                  </a:cxn>
                  <a:cxn ang="0">
                    <a:pos x="36" y="14"/>
                  </a:cxn>
                  <a:cxn ang="0">
                    <a:pos x="38" y="15"/>
                  </a:cxn>
                  <a:cxn ang="0">
                    <a:pos x="41" y="15"/>
                  </a:cxn>
                  <a:cxn ang="0">
                    <a:pos x="43" y="15"/>
                  </a:cxn>
                  <a:cxn ang="0">
                    <a:pos x="46" y="14"/>
                  </a:cxn>
                  <a:cxn ang="0">
                    <a:pos x="47" y="17"/>
                  </a:cxn>
                  <a:cxn ang="0">
                    <a:pos x="47" y="18"/>
                  </a:cxn>
                  <a:cxn ang="0">
                    <a:pos x="48" y="21"/>
                  </a:cxn>
                  <a:cxn ang="0">
                    <a:pos x="48" y="22"/>
                  </a:cxn>
                  <a:cxn ang="0">
                    <a:pos x="49" y="25"/>
                  </a:cxn>
                  <a:cxn ang="0">
                    <a:pos x="49" y="26"/>
                  </a:cxn>
                  <a:cxn ang="0">
                    <a:pos x="50" y="28"/>
                  </a:cxn>
                  <a:cxn ang="0">
                    <a:pos x="50" y="29"/>
                  </a:cxn>
                  <a:cxn ang="0">
                    <a:pos x="47" y="32"/>
                  </a:cxn>
                  <a:cxn ang="0">
                    <a:pos x="42" y="35"/>
                  </a:cxn>
                  <a:cxn ang="0">
                    <a:pos x="38" y="38"/>
                  </a:cxn>
                  <a:cxn ang="0">
                    <a:pos x="33" y="41"/>
                  </a:cxn>
                  <a:cxn ang="0">
                    <a:pos x="29" y="44"/>
                  </a:cxn>
                  <a:cxn ang="0">
                    <a:pos x="24" y="45"/>
                  </a:cxn>
                  <a:cxn ang="0">
                    <a:pos x="20" y="47"/>
                  </a:cxn>
                  <a:cxn ang="0">
                    <a:pos x="15" y="48"/>
                  </a:cxn>
                  <a:cxn ang="0">
                    <a:pos x="11" y="45"/>
                  </a:cxn>
                  <a:cxn ang="0">
                    <a:pos x="10" y="41"/>
                  </a:cxn>
                  <a:cxn ang="0">
                    <a:pos x="8" y="38"/>
                  </a:cxn>
                  <a:cxn ang="0">
                    <a:pos x="5" y="35"/>
                  </a:cxn>
                  <a:cxn ang="0">
                    <a:pos x="4" y="31"/>
                  </a:cxn>
                  <a:cxn ang="0">
                    <a:pos x="2" y="28"/>
                  </a:cxn>
                  <a:cxn ang="0">
                    <a:pos x="1" y="25"/>
                  </a:cxn>
                  <a:cxn ang="0">
                    <a:pos x="0" y="22"/>
                  </a:cxn>
                  <a:cxn ang="0">
                    <a:pos x="0" y="21"/>
                  </a:cxn>
                  <a:cxn ang="0">
                    <a:pos x="3" y="19"/>
                  </a:cxn>
                  <a:cxn ang="0">
                    <a:pos x="7" y="17"/>
                  </a:cxn>
                  <a:cxn ang="0">
                    <a:pos x="11" y="14"/>
                  </a:cxn>
                  <a:cxn ang="0">
                    <a:pos x="18" y="9"/>
                  </a:cxn>
                  <a:cxn ang="0">
                    <a:pos x="23" y="6"/>
                  </a:cxn>
                  <a:cxn ang="0">
                    <a:pos x="29" y="3"/>
                  </a:cxn>
                  <a:cxn ang="0">
                    <a:pos x="34" y="0"/>
                  </a:cxn>
                </a:cxnLst>
                <a:rect l="0" t="0" r="r" b="b"/>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6" name="Freeform 370"/>
              <p:cNvSpPr>
                <a:spLocks/>
              </p:cNvSpPr>
              <p:nvPr/>
            </p:nvSpPr>
            <p:spPr bwMode="auto">
              <a:xfrm>
                <a:off x="6268261" y="3717351"/>
                <a:ext cx="423094" cy="589245"/>
              </a:xfrm>
              <a:custGeom>
                <a:avLst/>
                <a:gdLst/>
                <a:ahLst/>
                <a:cxnLst>
                  <a:cxn ang="0">
                    <a:pos x="225" y="10"/>
                  </a:cxn>
                  <a:cxn ang="0">
                    <a:pos x="233" y="1"/>
                  </a:cxn>
                  <a:cxn ang="0">
                    <a:pos x="239" y="10"/>
                  </a:cxn>
                  <a:cxn ang="0">
                    <a:pos x="246" y="13"/>
                  </a:cxn>
                  <a:cxn ang="0">
                    <a:pos x="250" y="18"/>
                  </a:cxn>
                  <a:cxn ang="0">
                    <a:pos x="254" y="24"/>
                  </a:cxn>
                  <a:cxn ang="0">
                    <a:pos x="258" y="36"/>
                  </a:cxn>
                  <a:cxn ang="0">
                    <a:pos x="260" y="49"/>
                  </a:cxn>
                  <a:cxn ang="0">
                    <a:pos x="262" y="86"/>
                  </a:cxn>
                  <a:cxn ang="0">
                    <a:pos x="292" y="120"/>
                  </a:cxn>
                  <a:cxn ang="0">
                    <a:pos x="273" y="142"/>
                  </a:cxn>
                  <a:cxn ang="0">
                    <a:pos x="262" y="174"/>
                  </a:cxn>
                  <a:cxn ang="0">
                    <a:pos x="247" y="253"/>
                  </a:cxn>
                  <a:cxn ang="0">
                    <a:pos x="237" y="273"/>
                  </a:cxn>
                  <a:cxn ang="0">
                    <a:pos x="234" y="284"/>
                  </a:cxn>
                  <a:cxn ang="0">
                    <a:pos x="224" y="320"/>
                  </a:cxn>
                  <a:cxn ang="0">
                    <a:pos x="207" y="350"/>
                  </a:cxn>
                  <a:cxn ang="0">
                    <a:pos x="208" y="366"/>
                  </a:cxn>
                  <a:cxn ang="0">
                    <a:pos x="217" y="369"/>
                  </a:cxn>
                  <a:cxn ang="0">
                    <a:pos x="227" y="377"/>
                  </a:cxn>
                  <a:cxn ang="0">
                    <a:pos x="234" y="392"/>
                  </a:cxn>
                  <a:cxn ang="0">
                    <a:pos x="240" y="409"/>
                  </a:cxn>
                  <a:cxn ang="0">
                    <a:pos x="252" y="419"/>
                  </a:cxn>
                  <a:cxn ang="0">
                    <a:pos x="252" y="427"/>
                  </a:cxn>
                  <a:cxn ang="0">
                    <a:pos x="244" y="438"/>
                  </a:cxn>
                  <a:cxn ang="0">
                    <a:pos x="231" y="438"/>
                  </a:cxn>
                  <a:cxn ang="0">
                    <a:pos x="222" y="440"/>
                  </a:cxn>
                  <a:cxn ang="0">
                    <a:pos x="222" y="445"/>
                  </a:cxn>
                  <a:cxn ang="0">
                    <a:pos x="217" y="451"/>
                  </a:cxn>
                  <a:cxn ang="0">
                    <a:pos x="205" y="458"/>
                  </a:cxn>
                  <a:cxn ang="0">
                    <a:pos x="191" y="459"/>
                  </a:cxn>
                  <a:cxn ang="0">
                    <a:pos x="171" y="461"/>
                  </a:cxn>
                  <a:cxn ang="0">
                    <a:pos x="159" y="452"/>
                  </a:cxn>
                  <a:cxn ang="0">
                    <a:pos x="146" y="441"/>
                  </a:cxn>
                  <a:cxn ang="0">
                    <a:pos x="117" y="441"/>
                  </a:cxn>
                  <a:cxn ang="0">
                    <a:pos x="97" y="437"/>
                  </a:cxn>
                  <a:cxn ang="0">
                    <a:pos x="91" y="422"/>
                  </a:cxn>
                  <a:cxn ang="0">
                    <a:pos x="77" y="395"/>
                  </a:cxn>
                  <a:cxn ang="0">
                    <a:pos x="60" y="367"/>
                  </a:cxn>
                  <a:cxn ang="0">
                    <a:pos x="44" y="350"/>
                  </a:cxn>
                  <a:cxn ang="0">
                    <a:pos x="37" y="323"/>
                  </a:cxn>
                  <a:cxn ang="0">
                    <a:pos x="29" y="305"/>
                  </a:cxn>
                  <a:cxn ang="0">
                    <a:pos x="20" y="295"/>
                  </a:cxn>
                  <a:cxn ang="0">
                    <a:pos x="13" y="271"/>
                  </a:cxn>
                  <a:cxn ang="0">
                    <a:pos x="3" y="246"/>
                  </a:cxn>
                  <a:cxn ang="0">
                    <a:pos x="6" y="230"/>
                  </a:cxn>
                  <a:cxn ang="0">
                    <a:pos x="8" y="211"/>
                  </a:cxn>
                  <a:cxn ang="0">
                    <a:pos x="16" y="191"/>
                  </a:cxn>
                  <a:cxn ang="0">
                    <a:pos x="33" y="177"/>
                  </a:cxn>
                  <a:cxn ang="0">
                    <a:pos x="37" y="84"/>
                  </a:cxn>
                  <a:cxn ang="0">
                    <a:pos x="37" y="74"/>
                  </a:cxn>
                  <a:cxn ang="0">
                    <a:pos x="46" y="70"/>
                  </a:cxn>
                  <a:cxn ang="0">
                    <a:pos x="51" y="56"/>
                  </a:cxn>
                  <a:cxn ang="0">
                    <a:pos x="51" y="38"/>
                  </a:cxn>
                  <a:cxn ang="0">
                    <a:pos x="51" y="29"/>
                  </a:cxn>
                  <a:cxn ang="0">
                    <a:pos x="209" y="31"/>
                  </a:cxn>
                  <a:cxn ang="0">
                    <a:pos x="217" y="20"/>
                  </a:cxn>
                </a:cxnLst>
                <a:rect l="0" t="0" r="r" b="b"/>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7" name="Freeform 371"/>
              <p:cNvSpPr>
                <a:spLocks/>
              </p:cNvSpPr>
              <p:nvPr/>
            </p:nvSpPr>
            <p:spPr bwMode="auto">
              <a:xfrm>
                <a:off x="6775394" y="4030507"/>
                <a:ext cx="40571" cy="49849"/>
              </a:xfrm>
              <a:custGeom>
                <a:avLst/>
                <a:gdLst/>
                <a:ahLst/>
                <a:cxnLst>
                  <a:cxn ang="0">
                    <a:pos x="22" y="0"/>
                  </a:cxn>
                  <a:cxn ang="0">
                    <a:pos x="18" y="0"/>
                  </a:cxn>
                  <a:cxn ang="0">
                    <a:pos x="17" y="0"/>
                  </a:cxn>
                  <a:cxn ang="0">
                    <a:pos x="15" y="0"/>
                  </a:cxn>
                  <a:cxn ang="0">
                    <a:pos x="13" y="0"/>
                  </a:cxn>
                  <a:cxn ang="0">
                    <a:pos x="11" y="0"/>
                  </a:cxn>
                  <a:cxn ang="0">
                    <a:pos x="9" y="0"/>
                  </a:cxn>
                  <a:cxn ang="0">
                    <a:pos x="6" y="0"/>
                  </a:cxn>
                  <a:cxn ang="0">
                    <a:pos x="4" y="0"/>
                  </a:cxn>
                  <a:cxn ang="0">
                    <a:pos x="3" y="3"/>
                  </a:cxn>
                  <a:cxn ang="0">
                    <a:pos x="2" y="6"/>
                  </a:cxn>
                  <a:cxn ang="0">
                    <a:pos x="1" y="11"/>
                  </a:cxn>
                  <a:cxn ang="0">
                    <a:pos x="1" y="15"/>
                  </a:cxn>
                  <a:cxn ang="0">
                    <a:pos x="1" y="18"/>
                  </a:cxn>
                  <a:cxn ang="0">
                    <a:pos x="1" y="22"/>
                  </a:cxn>
                  <a:cxn ang="0">
                    <a:pos x="0" y="26"/>
                  </a:cxn>
                  <a:cxn ang="0">
                    <a:pos x="0" y="30"/>
                  </a:cxn>
                  <a:cxn ang="0">
                    <a:pos x="1" y="34"/>
                  </a:cxn>
                  <a:cxn ang="0">
                    <a:pos x="2" y="37"/>
                  </a:cxn>
                  <a:cxn ang="0">
                    <a:pos x="4" y="39"/>
                  </a:cxn>
                  <a:cxn ang="0">
                    <a:pos x="8" y="39"/>
                  </a:cxn>
                  <a:cxn ang="0">
                    <a:pos x="10" y="39"/>
                  </a:cxn>
                  <a:cxn ang="0">
                    <a:pos x="13" y="39"/>
                  </a:cxn>
                  <a:cxn ang="0">
                    <a:pos x="15" y="39"/>
                  </a:cxn>
                  <a:cxn ang="0">
                    <a:pos x="16" y="37"/>
                  </a:cxn>
                  <a:cxn ang="0">
                    <a:pos x="28" y="26"/>
                  </a:cxn>
                  <a:cxn ang="0">
                    <a:pos x="22" y="0"/>
                  </a:cxn>
                </a:cxnLst>
                <a:rect l="0" t="0" r="r" b="b"/>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8" name="Freeform 372"/>
              <p:cNvSpPr>
                <a:spLocks/>
              </p:cNvSpPr>
              <p:nvPr/>
            </p:nvSpPr>
            <p:spPr bwMode="auto">
              <a:xfrm>
                <a:off x="6563847" y="3942312"/>
                <a:ext cx="379625" cy="366840"/>
              </a:xfrm>
              <a:custGeom>
                <a:avLst/>
                <a:gdLst/>
                <a:ahLst/>
                <a:cxnLst>
                  <a:cxn ang="0">
                    <a:pos x="55" y="15"/>
                  </a:cxn>
                  <a:cxn ang="0">
                    <a:pos x="59" y="16"/>
                  </a:cxn>
                  <a:cxn ang="0">
                    <a:pos x="66" y="11"/>
                  </a:cxn>
                  <a:cxn ang="0">
                    <a:pos x="73" y="7"/>
                  </a:cxn>
                  <a:cxn ang="0">
                    <a:pos x="80" y="2"/>
                  </a:cxn>
                  <a:cxn ang="0">
                    <a:pos x="86" y="8"/>
                  </a:cxn>
                  <a:cxn ang="0">
                    <a:pos x="97" y="12"/>
                  </a:cxn>
                  <a:cxn ang="0">
                    <a:pos x="104" y="16"/>
                  </a:cxn>
                  <a:cxn ang="0">
                    <a:pos x="112" y="23"/>
                  </a:cxn>
                  <a:cxn ang="0">
                    <a:pos x="118" y="28"/>
                  </a:cxn>
                  <a:cxn ang="0">
                    <a:pos x="124" y="33"/>
                  </a:cxn>
                  <a:cxn ang="0">
                    <a:pos x="126" y="36"/>
                  </a:cxn>
                  <a:cxn ang="0">
                    <a:pos x="131" y="39"/>
                  </a:cxn>
                  <a:cxn ang="0">
                    <a:pos x="134" y="43"/>
                  </a:cxn>
                  <a:cxn ang="0">
                    <a:pos x="136" y="47"/>
                  </a:cxn>
                  <a:cxn ang="0">
                    <a:pos x="137" y="54"/>
                  </a:cxn>
                  <a:cxn ang="0">
                    <a:pos x="142" y="60"/>
                  </a:cxn>
                  <a:cxn ang="0">
                    <a:pos x="154" y="68"/>
                  </a:cxn>
                  <a:cxn ang="0">
                    <a:pos x="153" y="69"/>
                  </a:cxn>
                  <a:cxn ang="0">
                    <a:pos x="148" y="84"/>
                  </a:cxn>
                  <a:cxn ang="0">
                    <a:pos x="148" y="101"/>
                  </a:cxn>
                  <a:cxn ang="0">
                    <a:pos x="156" y="107"/>
                  </a:cxn>
                  <a:cxn ang="0">
                    <a:pos x="164" y="115"/>
                  </a:cxn>
                  <a:cxn ang="0">
                    <a:pos x="187" y="148"/>
                  </a:cxn>
                  <a:cxn ang="0">
                    <a:pos x="210" y="162"/>
                  </a:cxn>
                  <a:cxn ang="0">
                    <a:pos x="236" y="171"/>
                  </a:cxn>
                  <a:cxn ang="0">
                    <a:pos x="257" y="185"/>
                  </a:cxn>
                  <a:cxn ang="0">
                    <a:pos x="232" y="210"/>
                  </a:cxn>
                  <a:cxn ang="0">
                    <a:pos x="219" y="239"/>
                  </a:cxn>
                  <a:cxn ang="0">
                    <a:pos x="205" y="250"/>
                  </a:cxn>
                  <a:cxn ang="0">
                    <a:pos x="186" y="252"/>
                  </a:cxn>
                  <a:cxn ang="0">
                    <a:pos x="178" y="262"/>
                  </a:cxn>
                  <a:cxn ang="0">
                    <a:pos x="170" y="268"/>
                  </a:cxn>
                  <a:cxn ang="0">
                    <a:pos x="162" y="272"/>
                  </a:cxn>
                  <a:cxn ang="0">
                    <a:pos x="153" y="276"/>
                  </a:cxn>
                  <a:cxn ang="0">
                    <a:pos x="144" y="272"/>
                  </a:cxn>
                  <a:cxn ang="0">
                    <a:pos x="132" y="271"/>
                  </a:cxn>
                  <a:cxn ang="0">
                    <a:pos x="124" y="282"/>
                  </a:cxn>
                  <a:cxn ang="0">
                    <a:pos x="106" y="286"/>
                  </a:cxn>
                  <a:cxn ang="0">
                    <a:pos x="86" y="273"/>
                  </a:cxn>
                  <a:cxn ang="0">
                    <a:pos x="68" y="264"/>
                  </a:cxn>
                  <a:cxn ang="0">
                    <a:pos x="52" y="262"/>
                  </a:cxn>
                  <a:cxn ang="0">
                    <a:pos x="44" y="255"/>
                  </a:cxn>
                  <a:cxn ang="0">
                    <a:pos x="47" y="248"/>
                  </a:cxn>
                  <a:cxn ang="0">
                    <a:pos x="40" y="239"/>
                  </a:cxn>
                  <a:cxn ang="0">
                    <a:pos x="29" y="225"/>
                  </a:cxn>
                  <a:cxn ang="0">
                    <a:pos x="25" y="205"/>
                  </a:cxn>
                  <a:cxn ang="0">
                    <a:pos x="17" y="194"/>
                  </a:cxn>
                  <a:cxn ang="0">
                    <a:pos x="9" y="189"/>
                  </a:cxn>
                  <a:cxn ang="0">
                    <a:pos x="0" y="182"/>
                  </a:cxn>
                  <a:cxn ang="0">
                    <a:pos x="11" y="164"/>
                  </a:cxn>
                  <a:cxn ang="0">
                    <a:pos x="24" y="116"/>
                  </a:cxn>
                  <a:cxn ang="0">
                    <a:pos x="33" y="104"/>
                  </a:cxn>
                  <a:cxn ang="0">
                    <a:pos x="40" y="77"/>
                  </a:cxn>
                  <a:cxn ang="0">
                    <a:pos x="53" y="62"/>
                  </a:cxn>
                </a:cxnLst>
                <a:rect l="0" t="0" r="r" b="b"/>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39" name="Group 373"/>
              <p:cNvGrpSpPr>
                <a:grpSpLocks/>
              </p:cNvGrpSpPr>
              <p:nvPr/>
            </p:nvGrpSpPr>
            <p:grpSpPr bwMode="auto">
              <a:xfrm>
                <a:off x="5940798" y="2389313"/>
                <a:ext cx="234730" cy="379622"/>
                <a:chOff x="2812" y="1102"/>
                <a:chExt cx="162" cy="297"/>
              </a:xfrm>
              <a:grpFill/>
            </p:grpSpPr>
            <p:sp>
              <p:nvSpPr>
                <p:cNvPr id="248" name="Freeform 374"/>
                <p:cNvSpPr>
                  <a:spLocks/>
                </p:cNvSpPr>
                <p:nvPr/>
              </p:nvSpPr>
              <p:spPr bwMode="auto">
                <a:xfrm>
                  <a:off x="2889" y="1350"/>
                  <a:ext cx="8" cy="28"/>
                </a:xfrm>
                <a:custGeom>
                  <a:avLst/>
                  <a:gdLst/>
                  <a:ahLst/>
                  <a:cxnLst>
                    <a:cxn ang="0">
                      <a:pos x="0" y="28"/>
                    </a:cxn>
                    <a:cxn ang="0">
                      <a:pos x="0" y="24"/>
                    </a:cxn>
                    <a:cxn ang="0">
                      <a:pos x="0" y="19"/>
                    </a:cxn>
                    <a:cxn ang="0">
                      <a:pos x="0" y="15"/>
                    </a:cxn>
                    <a:cxn ang="0">
                      <a:pos x="1" y="12"/>
                    </a:cxn>
                    <a:cxn ang="0">
                      <a:pos x="1" y="9"/>
                    </a:cxn>
                    <a:cxn ang="0">
                      <a:pos x="1" y="5"/>
                    </a:cxn>
                    <a:cxn ang="0">
                      <a:pos x="1" y="2"/>
                    </a:cxn>
                    <a:cxn ang="0">
                      <a:pos x="0" y="0"/>
                    </a:cxn>
                    <a:cxn ang="0">
                      <a:pos x="8" y="0"/>
                    </a:cxn>
                    <a:cxn ang="0">
                      <a:pos x="8" y="2"/>
                    </a:cxn>
                    <a:cxn ang="0">
                      <a:pos x="8" y="8"/>
                    </a:cxn>
                    <a:cxn ang="0">
                      <a:pos x="7" y="10"/>
                    </a:cxn>
                    <a:cxn ang="0">
                      <a:pos x="7" y="12"/>
                    </a:cxn>
                    <a:cxn ang="0">
                      <a:pos x="4" y="15"/>
                    </a:cxn>
                    <a:cxn ang="0">
                      <a:pos x="4" y="17"/>
                    </a:cxn>
                    <a:cxn ang="0">
                      <a:pos x="3" y="20"/>
                    </a:cxn>
                    <a:cxn ang="0">
                      <a:pos x="1" y="24"/>
                    </a:cxn>
                    <a:cxn ang="0">
                      <a:pos x="0" y="28"/>
                    </a:cxn>
                  </a:cxnLst>
                  <a:rect l="0" t="0" r="r" b="b"/>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9" name="Freeform 375"/>
                <p:cNvSpPr>
                  <a:spLocks/>
                </p:cNvSpPr>
                <p:nvPr/>
              </p:nvSpPr>
              <p:spPr bwMode="auto">
                <a:xfrm>
                  <a:off x="2908" y="1334"/>
                  <a:ext cx="19" cy="23"/>
                </a:xfrm>
                <a:custGeom>
                  <a:avLst/>
                  <a:gdLst/>
                  <a:ahLst/>
                  <a:cxnLst>
                    <a:cxn ang="0">
                      <a:pos x="0" y="18"/>
                    </a:cxn>
                    <a:cxn ang="0">
                      <a:pos x="0" y="15"/>
                    </a:cxn>
                    <a:cxn ang="0">
                      <a:pos x="1" y="14"/>
                    </a:cxn>
                    <a:cxn ang="0">
                      <a:pos x="2" y="11"/>
                    </a:cxn>
                    <a:cxn ang="0">
                      <a:pos x="3" y="8"/>
                    </a:cxn>
                    <a:cxn ang="0">
                      <a:pos x="6" y="7"/>
                    </a:cxn>
                    <a:cxn ang="0">
                      <a:pos x="8" y="3"/>
                    </a:cxn>
                    <a:cxn ang="0">
                      <a:pos x="9" y="2"/>
                    </a:cxn>
                    <a:cxn ang="0">
                      <a:pos x="12" y="0"/>
                    </a:cxn>
                    <a:cxn ang="0">
                      <a:pos x="12" y="2"/>
                    </a:cxn>
                    <a:cxn ang="0">
                      <a:pos x="13" y="3"/>
                    </a:cxn>
                    <a:cxn ang="0">
                      <a:pos x="15" y="4"/>
                    </a:cxn>
                    <a:cxn ang="0">
                      <a:pos x="16" y="4"/>
                    </a:cxn>
                    <a:cxn ang="0">
                      <a:pos x="17" y="7"/>
                    </a:cxn>
                    <a:cxn ang="0">
                      <a:pos x="19" y="8"/>
                    </a:cxn>
                    <a:cxn ang="0">
                      <a:pos x="19" y="11"/>
                    </a:cxn>
                    <a:cxn ang="0">
                      <a:pos x="17" y="14"/>
                    </a:cxn>
                    <a:cxn ang="0">
                      <a:pos x="16" y="18"/>
                    </a:cxn>
                    <a:cxn ang="0">
                      <a:pos x="13" y="20"/>
                    </a:cxn>
                    <a:cxn ang="0">
                      <a:pos x="10" y="23"/>
                    </a:cxn>
                    <a:cxn ang="0">
                      <a:pos x="8" y="23"/>
                    </a:cxn>
                    <a:cxn ang="0">
                      <a:pos x="3" y="22"/>
                    </a:cxn>
                    <a:cxn ang="0">
                      <a:pos x="0" y="18"/>
                    </a:cxn>
                  </a:cxnLst>
                  <a:rect l="0" t="0" r="r" b="b"/>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50" name="Freeform 376"/>
                <p:cNvSpPr>
                  <a:spLocks/>
                </p:cNvSpPr>
                <p:nvPr/>
              </p:nvSpPr>
              <p:spPr bwMode="auto">
                <a:xfrm>
                  <a:off x="2812" y="1102"/>
                  <a:ext cx="162" cy="297"/>
                </a:xfrm>
                <a:custGeom>
                  <a:avLst/>
                  <a:gdLst/>
                  <a:ahLst/>
                  <a:cxnLst>
                    <a:cxn ang="0">
                      <a:pos x="131" y="77"/>
                    </a:cxn>
                    <a:cxn ang="0">
                      <a:pos x="128" y="81"/>
                    </a:cxn>
                    <a:cxn ang="0">
                      <a:pos x="125" y="86"/>
                    </a:cxn>
                    <a:cxn ang="0">
                      <a:pos x="124" y="91"/>
                    </a:cxn>
                    <a:cxn ang="0">
                      <a:pos x="126" y="95"/>
                    </a:cxn>
                    <a:cxn ang="0">
                      <a:pos x="123" y="104"/>
                    </a:cxn>
                    <a:cxn ang="0">
                      <a:pos x="108" y="115"/>
                    </a:cxn>
                    <a:cxn ang="0">
                      <a:pos x="95" y="125"/>
                    </a:cxn>
                    <a:cxn ang="0">
                      <a:pos x="84" y="132"/>
                    </a:cxn>
                    <a:cxn ang="0">
                      <a:pos x="73" y="140"/>
                    </a:cxn>
                    <a:cxn ang="0">
                      <a:pos x="76" y="148"/>
                    </a:cxn>
                    <a:cxn ang="0">
                      <a:pos x="76" y="152"/>
                    </a:cxn>
                    <a:cxn ang="0">
                      <a:pos x="76" y="158"/>
                    </a:cxn>
                    <a:cxn ang="0">
                      <a:pos x="73" y="165"/>
                    </a:cxn>
                    <a:cxn ang="0">
                      <a:pos x="72" y="172"/>
                    </a:cxn>
                    <a:cxn ang="0">
                      <a:pos x="80" y="182"/>
                    </a:cxn>
                    <a:cxn ang="0">
                      <a:pos x="96" y="187"/>
                    </a:cxn>
                    <a:cxn ang="0">
                      <a:pos x="103" y="198"/>
                    </a:cxn>
                    <a:cxn ang="0">
                      <a:pos x="102" y="203"/>
                    </a:cxn>
                    <a:cxn ang="0">
                      <a:pos x="99" y="205"/>
                    </a:cxn>
                    <a:cxn ang="0">
                      <a:pos x="89" y="210"/>
                    </a:cxn>
                    <a:cxn ang="0">
                      <a:pos x="83" y="217"/>
                    </a:cxn>
                    <a:cxn ang="0">
                      <a:pos x="80" y="233"/>
                    </a:cxn>
                    <a:cxn ang="0">
                      <a:pos x="76" y="254"/>
                    </a:cxn>
                    <a:cxn ang="0">
                      <a:pos x="73" y="279"/>
                    </a:cxn>
                    <a:cxn ang="0">
                      <a:pos x="58" y="280"/>
                    </a:cxn>
                    <a:cxn ang="0">
                      <a:pos x="47" y="287"/>
                    </a:cxn>
                    <a:cxn ang="0">
                      <a:pos x="46" y="294"/>
                    </a:cxn>
                    <a:cxn ang="0">
                      <a:pos x="38" y="296"/>
                    </a:cxn>
                    <a:cxn ang="0">
                      <a:pos x="32" y="297"/>
                    </a:cxn>
                    <a:cxn ang="0">
                      <a:pos x="20" y="280"/>
                    </a:cxn>
                    <a:cxn ang="0">
                      <a:pos x="10" y="251"/>
                    </a:cxn>
                    <a:cxn ang="0">
                      <a:pos x="7" y="233"/>
                    </a:cxn>
                    <a:cxn ang="0">
                      <a:pos x="3" y="229"/>
                    </a:cxn>
                    <a:cxn ang="0">
                      <a:pos x="1" y="222"/>
                    </a:cxn>
                    <a:cxn ang="0">
                      <a:pos x="2" y="219"/>
                    </a:cxn>
                    <a:cxn ang="0">
                      <a:pos x="5" y="218"/>
                    </a:cxn>
                    <a:cxn ang="0">
                      <a:pos x="10" y="218"/>
                    </a:cxn>
                    <a:cxn ang="0">
                      <a:pos x="11" y="207"/>
                    </a:cxn>
                    <a:cxn ang="0">
                      <a:pos x="16" y="197"/>
                    </a:cxn>
                    <a:cxn ang="0">
                      <a:pos x="19" y="189"/>
                    </a:cxn>
                    <a:cxn ang="0">
                      <a:pos x="19" y="179"/>
                    </a:cxn>
                    <a:cxn ang="0">
                      <a:pos x="21" y="168"/>
                    </a:cxn>
                    <a:cxn ang="0">
                      <a:pos x="15" y="157"/>
                    </a:cxn>
                    <a:cxn ang="0">
                      <a:pos x="10" y="143"/>
                    </a:cxn>
                    <a:cxn ang="0">
                      <a:pos x="10" y="130"/>
                    </a:cxn>
                    <a:cxn ang="0">
                      <a:pos x="22" y="105"/>
                    </a:cxn>
                    <a:cxn ang="0">
                      <a:pos x="28" y="105"/>
                    </a:cxn>
                    <a:cxn ang="0">
                      <a:pos x="32" y="105"/>
                    </a:cxn>
                    <a:cxn ang="0">
                      <a:pos x="39" y="79"/>
                    </a:cxn>
                    <a:cxn ang="0">
                      <a:pos x="52" y="60"/>
                    </a:cxn>
                    <a:cxn ang="0">
                      <a:pos x="60" y="43"/>
                    </a:cxn>
                    <a:cxn ang="0">
                      <a:pos x="67" y="27"/>
                    </a:cxn>
                    <a:cxn ang="0">
                      <a:pos x="73" y="16"/>
                    </a:cxn>
                    <a:cxn ang="0">
                      <a:pos x="87" y="12"/>
                    </a:cxn>
                    <a:cxn ang="0">
                      <a:pos x="105" y="8"/>
                    </a:cxn>
                    <a:cxn ang="0">
                      <a:pos x="120" y="0"/>
                    </a:cxn>
                    <a:cxn ang="0">
                      <a:pos x="128" y="7"/>
                    </a:cxn>
                    <a:cxn ang="0">
                      <a:pos x="135" y="14"/>
                    </a:cxn>
                    <a:cxn ang="0">
                      <a:pos x="146" y="21"/>
                    </a:cxn>
                    <a:cxn ang="0">
                      <a:pos x="154" y="39"/>
                    </a:cxn>
                    <a:cxn ang="0">
                      <a:pos x="161" y="64"/>
                    </a:cxn>
                  </a:cxnLst>
                  <a:rect l="0" t="0" r="r" b="b"/>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40" name="Group 377"/>
              <p:cNvGrpSpPr>
                <a:grpSpLocks/>
              </p:cNvGrpSpPr>
              <p:nvPr/>
            </p:nvGrpSpPr>
            <p:grpSpPr bwMode="auto">
              <a:xfrm>
                <a:off x="6181324" y="3160061"/>
                <a:ext cx="194160" cy="209623"/>
                <a:chOff x="2978" y="1705"/>
                <a:chExt cx="134" cy="164"/>
              </a:xfrm>
              <a:grpFill/>
            </p:grpSpPr>
            <p:sp>
              <p:nvSpPr>
                <p:cNvPr id="244" name="Freeform 378"/>
                <p:cNvSpPr>
                  <a:spLocks/>
                </p:cNvSpPr>
                <p:nvPr/>
              </p:nvSpPr>
              <p:spPr bwMode="auto">
                <a:xfrm>
                  <a:off x="3089" y="1822"/>
                  <a:ext cx="13" cy="5"/>
                </a:xfrm>
                <a:custGeom>
                  <a:avLst/>
                  <a:gdLst/>
                  <a:ahLst/>
                  <a:cxnLst>
                    <a:cxn ang="0">
                      <a:pos x="0" y="5"/>
                    </a:cxn>
                    <a:cxn ang="0">
                      <a:pos x="1" y="2"/>
                    </a:cxn>
                    <a:cxn ang="0">
                      <a:pos x="2" y="2"/>
                    </a:cxn>
                    <a:cxn ang="0">
                      <a:pos x="4" y="0"/>
                    </a:cxn>
                    <a:cxn ang="0">
                      <a:pos x="6" y="0"/>
                    </a:cxn>
                    <a:cxn ang="0">
                      <a:pos x="7" y="0"/>
                    </a:cxn>
                    <a:cxn ang="0">
                      <a:pos x="9" y="0"/>
                    </a:cxn>
                    <a:cxn ang="0">
                      <a:pos x="11" y="0"/>
                    </a:cxn>
                    <a:cxn ang="0">
                      <a:pos x="13" y="0"/>
                    </a:cxn>
                    <a:cxn ang="0">
                      <a:pos x="11" y="0"/>
                    </a:cxn>
                    <a:cxn ang="0">
                      <a:pos x="9" y="0"/>
                    </a:cxn>
                    <a:cxn ang="0">
                      <a:pos x="8" y="0"/>
                    </a:cxn>
                    <a:cxn ang="0">
                      <a:pos x="7" y="2"/>
                    </a:cxn>
                    <a:cxn ang="0">
                      <a:pos x="4" y="2"/>
                    </a:cxn>
                    <a:cxn ang="0">
                      <a:pos x="2" y="2"/>
                    </a:cxn>
                    <a:cxn ang="0">
                      <a:pos x="1" y="5"/>
                    </a:cxn>
                    <a:cxn ang="0">
                      <a:pos x="0" y="5"/>
                    </a:cxn>
                  </a:cxnLst>
                  <a:rect l="0" t="0" r="r" b="b"/>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5" name="Freeform 379"/>
                <p:cNvSpPr>
                  <a:spLocks/>
                </p:cNvSpPr>
                <p:nvPr/>
              </p:nvSpPr>
              <p:spPr bwMode="auto">
                <a:xfrm>
                  <a:off x="3107" y="1832"/>
                  <a:ext cx="5" cy="12"/>
                </a:xfrm>
                <a:custGeom>
                  <a:avLst/>
                  <a:gdLst/>
                  <a:ahLst/>
                  <a:cxnLst>
                    <a:cxn ang="0">
                      <a:pos x="0" y="12"/>
                    </a:cxn>
                    <a:cxn ang="0">
                      <a:pos x="0" y="0"/>
                    </a:cxn>
                    <a:cxn ang="0">
                      <a:pos x="5" y="6"/>
                    </a:cxn>
                    <a:cxn ang="0">
                      <a:pos x="0" y="12"/>
                    </a:cxn>
                  </a:cxnLst>
                  <a:rect l="0" t="0" r="r" b="b"/>
                  <a:pathLst>
                    <a:path w="5" h="12">
                      <a:moveTo>
                        <a:pt x="0" y="12"/>
                      </a:moveTo>
                      <a:lnTo>
                        <a:pt x="0" y="0"/>
                      </a:lnTo>
                      <a:lnTo>
                        <a:pt x="5" y="6"/>
                      </a:lnTo>
                      <a:lnTo>
                        <a:pt x="0"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6" name="Freeform 380"/>
                <p:cNvSpPr>
                  <a:spLocks/>
                </p:cNvSpPr>
                <p:nvPr/>
              </p:nvSpPr>
              <p:spPr bwMode="auto">
                <a:xfrm>
                  <a:off x="2978" y="1705"/>
                  <a:ext cx="102" cy="129"/>
                </a:xfrm>
                <a:custGeom>
                  <a:avLst/>
                  <a:gdLst/>
                  <a:ahLst/>
                  <a:cxnLst>
                    <a:cxn ang="0">
                      <a:pos x="71" y="15"/>
                    </a:cxn>
                    <a:cxn ang="0">
                      <a:pos x="61" y="21"/>
                    </a:cxn>
                    <a:cxn ang="0">
                      <a:pos x="57" y="31"/>
                    </a:cxn>
                    <a:cxn ang="0">
                      <a:pos x="56" y="39"/>
                    </a:cxn>
                    <a:cxn ang="0">
                      <a:pos x="52" y="40"/>
                    </a:cxn>
                    <a:cxn ang="0">
                      <a:pos x="50" y="39"/>
                    </a:cxn>
                    <a:cxn ang="0">
                      <a:pos x="48" y="36"/>
                    </a:cxn>
                    <a:cxn ang="0">
                      <a:pos x="44" y="34"/>
                    </a:cxn>
                    <a:cxn ang="0">
                      <a:pos x="40" y="31"/>
                    </a:cxn>
                    <a:cxn ang="0">
                      <a:pos x="39" y="33"/>
                    </a:cxn>
                    <a:cxn ang="0">
                      <a:pos x="40" y="37"/>
                    </a:cxn>
                    <a:cxn ang="0">
                      <a:pos x="44" y="46"/>
                    </a:cxn>
                    <a:cxn ang="0">
                      <a:pos x="49" y="53"/>
                    </a:cxn>
                    <a:cxn ang="0">
                      <a:pos x="50" y="59"/>
                    </a:cxn>
                    <a:cxn ang="0">
                      <a:pos x="50" y="68"/>
                    </a:cxn>
                    <a:cxn ang="0">
                      <a:pos x="50" y="75"/>
                    </a:cxn>
                    <a:cxn ang="0">
                      <a:pos x="50" y="89"/>
                    </a:cxn>
                    <a:cxn ang="0">
                      <a:pos x="49" y="102"/>
                    </a:cxn>
                    <a:cxn ang="0">
                      <a:pos x="45" y="105"/>
                    </a:cxn>
                    <a:cxn ang="0">
                      <a:pos x="49" y="108"/>
                    </a:cxn>
                    <a:cxn ang="0">
                      <a:pos x="52" y="111"/>
                    </a:cxn>
                    <a:cxn ang="0">
                      <a:pos x="51" y="115"/>
                    </a:cxn>
                    <a:cxn ang="0">
                      <a:pos x="48" y="118"/>
                    </a:cxn>
                    <a:cxn ang="0">
                      <a:pos x="43" y="119"/>
                    </a:cxn>
                    <a:cxn ang="0">
                      <a:pos x="40" y="123"/>
                    </a:cxn>
                    <a:cxn ang="0">
                      <a:pos x="39" y="129"/>
                    </a:cxn>
                    <a:cxn ang="0">
                      <a:pos x="38" y="122"/>
                    </a:cxn>
                    <a:cxn ang="0">
                      <a:pos x="38" y="115"/>
                    </a:cxn>
                    <a:cxn ang="0">
                      <a:pos x="37" y="112"/>
                    </a:cxn>
                    <a:cxn ang="0">
                      <a:pos x="31" y="115"/>
                    </a:cxn>
                    <a:cxn ang="0">
                      <a:pos x="26" y="116"/>
                    </a:cxn>
                    <a:cxn ang="0">
                      <a:pos x="23" y="108"/>
                    </a:cxn>
                    <a:cxn ang="0">
                      <a:pos x="22" y="96"/>
                    </a:cxn>
                    <a:cxn ang="0">
                      <a:pos x="24" y="86"/>
                    </a:cxn>
                    <a:cxn ang="0">
                      <a:pos x="7" y="79"/>
                    </a:cxn>
                    <a:cxn ang="0">
                      <a:pos x="1" y="64"/>
                    </a:cxn>
                    <a:cxn ang="0">
                      <a:pos x="4" y="50"/>
                    </a:cxn>
                    <a:cxn ang="0">
                      <a:pos x="11" y="40"/>
                    </a:cxn>
                    <a:cxn ang="0">
                      <a:pos x="16" y="26"/>
                    </a:cxn>
                    <a:cxn ang="0">
                      <a:pos x="29" y="21"/>
                    </a:cxn>
                    <a:cxn ang="0">
                      <a:pos x="40" y="15"/>
                    </a:cxn>
                    <a:cxn ang="0">
                      <a:pos x="52" y="7"/>
                    </a:cxn>
                    <a:cxn ang="0">
                      <a:pos x="58" y="6"/>
                    </a:cxn>
                    <a:cxn ang="0">
                      <a:pos x="64" y="4"/>
                    </a:cxn>
                    <a:cxn ang="0">
                      <a:pos x="73" y="4"/>
                    </a:cxn>
                    <a:cxn ang="0">
                      <a:pos x="81" y="8"/>
                    </a:cxn>
                    <a:cxn ang="0">
                      <a:pos x="88" y="11"/>
                    </a:cxn>
                    <a:cxn ang="0">
                      <a:pos x="94" y="11"/>
                    </a:cxn>
                    <a:cxn ang="0">
                      <a:pos x="97" y="6"/>
                    </a:cxn>
                    <a:cxn ang="0">
                      <a:pos x="100" y="0"/>
                    </a:cxn>
                    <a:cxn ang="0">
                      <a:pos x="102" y="11"/>
                    </a:cxn>
                    <a:cxn ang="0">
                      <a:pos x="102" y="21"/>
                    </a:cxn>
                  </a:cxnLst>
                  <a:rect l="0" t="0" r="r" b="b"/>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7" name="Freeform 381"/>
                <p:cNvSpPr>
                  <a:spLocks/>
                </p:cNvSpPr>
                <p:nvPr/>
              </p:nvSpPr>
              <p:spPr bwMode="auto">
                <a:xfrm>
                  <a:off x="3038" y="1847"/>
                  <a:ext cx="47" cy="22"/>
                </a:xfrm>
                <a:custGeom>
                  <a:avLst/>
                  <a:gdLst/>
                  <a:ahLst/>
                  <a:cxnLst>
                    <a:cxn ang="0">
                      <a:pos x="0" y="0"/>
                    </a:cxn>
                    <a:cxn ang="0">
                      <a:pos x="7" y="0"/>
                    </a:cxn>
                    <a:cxn ang="0">
                      <a:pos x="15" y="1"/>
                    </a:cxn>
                    <a:cxn ang="0">
                      <a:pos x="21" y="3"/>
                    </a:cxn>
                    <a:cxn ang="0">
                      <a:pos x="27" y="3"/>
                    </a:cxn>
                    <a:cxn ang="0">
                      <a:pos x="32" y="4"/>
                    </a:cxn>
                    <a:cxn ang="0">
                      <a:pos x="37" y="4"/>
                    </a:cxn>
                    <a:cxn ang="0">
                      <a:pos x="42" y="3"/>
                    </a:cxn>
                    <a:cxn ang="0">
                      <a:pos x="47" y="0"/>
                    </a:cxn>
                    <a:cxn ang="0">
                      <a:pos x="47" y="1"/>
                    </a:cxn>
                    <a:cxn ang="0">
                      <a:pos x="47" y="3"/>
                    </a:cxn>
                    <a:cxn ang="0">
                      <a:pos x="47" y="4"/>
                    </a:cxn>
                    <a:cxn ang="0">
                      <a:pos x="47" y="7"/>
                    </a:cxn>
                    <a:cxn ang="0">
                      <a:pos x="47" y="8"/>
                    </a:cxn>
                    <a:cxn ang="0">
                      <a:pos x="47" y="9"/>
                    </a:cxn>
                    <a:cxn ang="0">
                      <a:pos x="47" y="11"/>
                    </a:cxn>
                    <a:cxn ang="0">
                      <a:pos x="45" y="14"/>
                    </a:cxn>
                    <a:cxn ang="0">
                      <a:pos x="42" y="15"/>
                    </a:cxn>
                    <a:cxn ang="0">
                      <a:pos x="39" y="19"/>
                    </a:cxn>
                    <a:cxn ang="0">
                      <a:pos x="36" y="20"/>
                    </a:cxn>
                    <a:cxn ang="0">
                      <a:pos x="33" y="20"/>
                    </a:cxn>
                    <a:cxn ang="0">
                      <a:pos x="30" y="22"/>
                    </a:cxn>
                    <a:cxn ang="0">
                      <a:pos x="28" y="22"/>
                    </a:cxn>
                    <a:cxn ang="0">
                      <a:pos x="27" y="22"/>
                    </a:cxn>
                    <a:cxn ang="0">
                      <a:pos x="22" y="22"/>
                    </a:cxn>
                    <a:cxn ang="0">
                      <a:pos x="19" y="20"/>
                    </a:cxn>
                    <a:cxn ang="0">
                      <a:pos x="16" y="19"/>
                    </a:cxn>
                    <a:cxn ang="0">
                      <a:pos x="13" y="17"/>
                    </a:cxn>
                    <a:cxn ang="0">
                      <a:pos x="9" y="15"/>
                    </a:cxn>
                    <a:cxn ang="0">
                      <a:pos x="7" y="14"/>
                    </a:cxn>
                    <a:cxn ang="0">
                      <a:pos x="3" y="12"/>
                    </a:cxn>
                    <a:cxn ang="0">
                      <a:pos x="0" y="11"/>
                    </a:cxn>
                    <a:cxn ang="0">
                      <a:pos x="0" y="0"/>
                    </a:cxn>
                  </a:cxnLst>
                  <a:rect l="0" t="0" r="r" b="b"/>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41" name="Freeform 382"/>
              <p:cNvSpPr>
                <a:spLocks/>
              </p:cNvSpPr>
              <p:nvPr/>
            </p:nvSpPr>
            <p:spPr bwMode="auto">
              <a:xfrm>
                <a:off x="6127712" y="2762544"/>
                <a:ext cx="53611" cy="31955"/>
              </a:xfrm>
              <a:custGeom>
                <a:avLst/>
                <a:gdLst/>
                <a:ahLst/>
                <a:cxnLst>
                  <a:cxn ang="0">
                    <a:pos x="14" y="0"/>
                  </a:cxn>
                  <a:cxn ang="0">
                    <a:pos x="37" y="7"/>
                  </a:cxn>
                  <a:cxn ang="0">
                    <a:pos x="34" y="25"/>
                  </a:cxn>
                  <a:cxn ang="0">
                    <a:pos x="7" y="25"/>
                  </a:cxn>
                  <a:cxn ang="0">
                    <a:pos x="0" y="20"/>
                  </a:cxn>
                  <a:cxn ang="0">
                    <a:pos x="1" y="17"/>
                  </a:cxn>
                  <a:cxn ang="0">
                    <a:pos x="3" y="14"/>
                  </a:cxn>
                  <a:cxn ang="0">
                    <a:pos x="5" y="11"/>
                  </a:cxn>
                  <a:cxn ang="0">
                    <a:pos x="7" y="8"/>
                  </a:cxn>
                  <a:cxn ang="0">
                    <a:pos x="11" y="4"/>
                  </a:cxn>
                  <a:cxn ang="0">
                    <a:pos x="12" y="3"/>
                  </a:cxn>
                  <a:cxn ang="0">
                    <a:pos x="14" y="0"/>
                  </a:cxn>
                </a:cxnLst>
                <a:rect l="0" t="0" r="r" b="b"/>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2" name="Freeform 413"/>
              <p:cNvSpPr>
                <a:spLocks/>
              </p:cNvSpPr>
              <p:nvPr/>
            </p:nvSpPr>
            <p:spPr bwMode="auto">
              <a:xfrm>
                <a:off x="6134957" y="3111490"/>
                <a:ext cx="46366" cy="60075"/>
              </a:xfrm>
              <a:custGeom>
                <a:avLst/>
                <a:gdLst/>
                <a:ahLst/>
                <a:cxnLst>
                  <a:cxn ang="0">
                    <a:pos x="11" y="0"/>
                  </a:cxn>
                  <a:cxn ang="0">
                    <a:pos x="16" y="11"/>
                  </a:cxn>
                  <a:cxn ang="0">
                    <a:pos x="23" y="17"/>
                  </a:cxn>
                  <a:cxn ang="0">
                    <a:pos x="32" y="21"/>
                  </a:cxn>
                  <a:cxn ang="0">
                    <a:pos x="28" y="25"/>
                  </a:cxn>
                  <a:cxn ang="0">
                    <a:pos x="27" y="30"/>
                  </a:cxn>
                  <a:cxn ang="0">
                    <a:pos x="19" y="30"/>
                  </a:cxn>
                  <a:cxn ang="0">
                    <a:pos x="17" y="34"/>
                  </a:cxn>
                  <a:cxn ang="0">
                    <a:pos x="15" y="47"/>
                  </a:cxn>
                  <a:cxn ang="0">
                    <a:pos x="0" y="22"/>
                  </a:cxn>
                  <a:cxn ang="0">
                    <a:pos x="1" y="17"/>
                  </a:cxn>
                  <a:cxn ang="0">
                    <a:pos x="2" y="11"/>
                  </a:cxn>
                  <a:cxn ang="0">
                    <a:pos x="5" y="8"/>
                  </a:cxn>
                  <a:cxn ang="0">
                    <a:pos x="7" y="4"/>
                  </a:cxn>
                  <a:cxn ang="0">
                    <a:pos x="12" y="4"/>
                  </a:cxn>
                  <a:cxn ang="0">
                    <a:pos x="11" y="0"/>
                  </a:cxn>
                </a:cxnLst>
                <a:rect l="0" t="0" r="r" b="b"/>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43" name="Freeform 235"/>
              <p:cNvSpPr>
                <a:spLocks/>
              </p:cNvSpPr>
              <p:nvPr/>
            </p:nvSpPr>
            <p:spPr bwMode="auto">
              <a:xfrm>
                <a:off x="5382952" y="2239765"/>
                <a:ext cx="18836" cy="17895"/>
              </a:xfrm>
              <a:custGeom>
                <a:avLst/>
                <a:gdLst/>
                <a:ahLst/>
                <a:cxnLst>
                  <a:cxn ang="0">
                    <a:pos x="0" y="11"/>
                  </a:cxn>
                  <a:cxn ang="0">
                    <a:pos x="5" y="0"/>
                  </a:cxn>
                  <a:cxn ang="0">
                    <a:pos x="6" y="0"/>
                  </a:cxn>
                  <a:cxn ang="0">
                    <a:pos x="7" y="0"/>
                  </a:cxn>
                  <a:cxn ang="0">
                    <a:pos x="7" y="1"/>
                  </a:cxn>
                  <a:cxn ang="0">
                    <a:pos x="8" y="1"/>
                  </a:cxn>
                  <a:cxn ang="0">
                    <a:pos x="9" y="1"/>
                  </a:cxn>
                  <a:cxn ang="0">
                    <a:pos x="12" y="2"/>
                  </a:cxn>
                  <a:cxn ang="0">
                    <a:pos x="13" y="2"/>
                  </a:cxn>
                  <a:cxn ang="0">
                    <a:pos x="13" y="14"/>
                  </a:cxn>
                  <a:cxn ang="0">
                    <a:pos x="0" y="14"/>
                  </a:cxn>
                  <a:cxn ang="0">
                    <a:pos x="0" y="11"/>
                  </a:cxn>
                </a:cxnLst>
                <a:rect l="0" t="0" r="r" b="b"/>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7" name="Freeform 236"/>
            <p:cNvSpPr>
              <a:spLocks/>
            </p:cNvSpPr>
            <p:nvPr/>
          </p:nvSpPr>
          <p:spPr bwMode="auto">
            <a:xfrm>
              <a:off x="5011501" y="1945982"/>
              <a:ext cx="39113" cy="21724"/>
            </a:xfrm>
            <a:custGeom>
              <a:avLst/>
              <a:gdLst/>
              <a:ahLst/>
              <a:cxnLst>
                <a:cxn ang="0">
                  <a:pos x="6" y="5"/>
                </a:cxn>
                <a:cxn ang="0">
                  <a:pos x="8" y="5"/>
                </a:cxn>
                <a:cxn ang="0">
                  <a:pos x="9" y="5"/>
                </a:cxn>
                <a:cxn ang="0">
                  <a:pos x="10" y="3"/>
                </a:cxn>
                <a:cxn ang="0">
                  <a:pos x="11" y="3"/>
                </a:cxn>
                <a:cxn ang="0">
                  <a:pos x="13" y="1"/>
                </a:cxn>
                <a:cxn ang="0">
                  <a:pos x="13" y="0"/>
                </a:cxn>
                <a:cxn ang="0">
                  <a:pos x="15" y="0"/>
                </a:cxn>
                <a:cxn ang="0">
                  <a:pos x="16" y="0"/>
                </a:cxn>
                <a:cxn ang="0">
                  <a:pos x="17" y="1"/>
                </a:cxn>
                <a:cxn ang="0">
                  <a:pos x="19" y="1"/>
                </a:cxn>
                <a:cxn ang="0">
                  <a:pos x="21" y="3"/>
                </a:cxn>
                <a:cxn ang="0">
                  <a:pos x="22" y="3"/>
                </a:cxn>
                <a:cxn ang="0">
                  <a:pos x="23" y="5"/>
                </a:cxn>
                <a:cxn ang="0">
                  <a:pos x="24" y="5"/>
                </a:cxn>
                <a:cxn ang="0">
                  <a:pos x="24" y="7"/>
                </a:cxn>
                <a:cxn ang="0">
                  <a:pos x="26" y="8"/>
                </a:cxn>
                <a:cxn ang="0">
                  <a:pos x="26" y="11"/>
                </a:cxn>
                <a:cxn ang="0">
                  <a:pos x="27" y="12"/>
                </a:cxn>
                <a:cxn ang="0">
                  <a:pos x="27" y="14"/>
                </a:cxn>
                <a:cxn ang="0">
                  <a:pos x="27" y="16"/>
                </a:cxn>
                <a:cxn ang="0">
                  <a:pos x="26" y="16"/>
                </a:cxn>
                <a:cxn ang="0">
                  <a:pos x="24" y="17"/>
                </a:cxn>
                <a:cxn ang="0">
                  <a:pos x="23" y="17"/>
                </a:cxn>
                <a:cxn ang="0">
                  <a:pos x="19" y="16"/>
                </a:cxn>
                <a:cxn ang="0">
                  <a:pos x="15" y="16"/>
                </a:cxn>
                <a:cxn ang="0">
                  <a:pos x="11" y="14"/>
                </a:cxn>
                <a:cxn ang="0">
                  <a:pos x="8" y="12"/>
                </a:cxn>
                <a:cxn ang="0">
                  <a:pos x="3" y="11"/>
                </a:cxn>
                <a:cxn ang="0">
                  <a:pos x="1" y="8"/>
                </a:cxn>
                <a:cxn ang="0">
                  <a:pos x="0" y="5"/>
                </a:cxn>
                <a:cxn ang="0">
                  <a:pos x="6" y="5"/>
                </a:cxn>
              </a:cxnLst>
              <a:rect l="0" t="0" r="r" b="b"/>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chemeClr val="accent3"/>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Freeform 301"/>
            <p:cNvSpPr>
              <a:spLocks/>
            </p:cNvSpPr>
            <p:nvPr/>
          </p:nvSpPr>
          <p:spPr bwMode="auto">
            <a:xfrm>
              <a:off x="9179170" y="2747221"/>
              <a:ext cx="14487" cy="19169"/>
            </a:xfrm>
            <a:custGeom>
              <a:avLst/>
              <a:gdLst/>
              <a:ahLst/>
              <a:cxnLst>
                <a:cxn ang="0">
                  <a:pos x="0" y="15"/>
                </a:cxn>
                <a:cxn ang="0">
                  <a:pos x="0" y="15"/>
                </a:cxn>
                <a:cxn ang="0">
                  <a:pos x="1" y="13"/>
                </a:cxn>
                <a:cxn ang="0">
                  <a:pos x="3" y="9"/>
                </a:cxn>
                <a:cxn ang="0">
                  <a:pos x="4" y="8"/>
                </a:cxn>
                <a:cxn ang="0">
                  <a:pos x="5" y="5"/>
                </a:cxn>
                <a:cxn ang="0">
                  <a:pos x="8" y="3"/>
                </a:cxn>
                <a:cxn ang="0">
                  <a:pos x="9" y="1"/>
                </a:cxn>
                <a:cxn ang="0">
                  <a:pos x="10" y="0"/>
                </a:cxn>
                <a:cxn ang="0">
                  <a:pos x="10" y="1"/>
                </a:cxn>
                <a:cxn ang="0">
                  <a:pos x="10" y="3"/>
                </a:cxn>
                <a:cxn ang="0">
                  <a:pos x="10" y="5"/>
                </a:cxn>
                <a:cxn ang="0">
                  <a:pos x="10" y="7"/>
                </a:cxn>
                <a:cxn ang="0">
                  <a:pos x="10" y="8"/>
                </a:cxn>
                <a:cxn ang="0">
                  <a:pos x="10" y="9"/>
                </a:cxn>
                <a:cxn ang="0">
                  <a:pos x="9" y="12"/>
                </a:cxn>
                <a:cxn ang="0">
                  <a:pos x="9" y="13"/>
                </a:cxn>
                <a:cxn ang="0">
                  <a:pos x="8" y="13"/>
                </a:cxn>
                <a:cxn ang="0">
                  <a:pos x="5" y="15"/>
                </a:cxn>
                <a:cxn ang="0">
                  <a:pos x="4" y="15"/>
                </a:cxn>
                <a:cxn ang="0">
                  <a:pos x="1" y="15"/>
                </a:cxn>
                <a:cxn ang="0">
                  <a:pos x="0" y="15"/>
                </a:cxn>
              </a:cxnLst>
              <a:rect l="0" t="0" r="r" b="b"/>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Freeform 302"/>
            <p:cNvSpPr>
              <a:spLocks/>
            </p:cNvSpPr>
            <p:nvPr/>
          </p:nvSpPr>
          <p:spPr bwMode="auto">
            <a:xfrm>
              <a:off x="9187861" y="2774057"/>
              <a:ext cx="5795" cy="20446"/>
            </a:xfrm>
            <a:custGeom>
              <a:avLst/>
              <a:gdLst/>
              <a:ahLst/>
              <a:cxnLst>
                <a:cxn ang="0">
                  <a:pos x="0" y="16"/>
                </a:cxn>
                <a:cxn ang="0">
                  <a:pos x="0" y="0"/>
                </a:cxn>
                <a:cxn ang="0">
                  <a:pos x="4" y="0"/>
                </a:cxn>
                <a:cxn ang="0">
                  <a:pos x="4" y="14"/>
                </a:cxn>
                <a:cxn ang="0">
                  <a:pos x="0" y="16"/>
                </a:cxn>
              </a:cxnLst>
              <a:rect l="0" t="0" r="r" b="b"/>
              <a:pathLst>
                <a:path w="4" h="16">
                  <a:moveTo>
                    <a:pt x="0" y="16"/>
                  </a:moveTo>
                  <a:lnTo>
                    <a:pt x="0" y="0"/>
                  </a:lnTo>
                  <a:lnTo>
                    <a:pt x="4" y="0"/>
                  </a:lnTo>
                  <a:lnTo>
                    <a:pt x="4" y="14"/>
                  </a:lnTo>
                  <a:lnTo>
                    <a:pt x="0" y="1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Freeform 303"/>
            <p:cNvSpPr>
              <a:spLocks/>
            </p:cNvSpPr>
            <p:nvPr/>
          </p:nvSpPr>
          <p:spPr bwMode="auto">
            <a:xfrm>
              <a:off x="8812670" y="3254544"/>
              <a:ext cx="7243" cy="12779"/>
            </a:xfrm>
            <a:custGeom>
              <a:avLst/>
              <a:gdLst/>
              <a:ahLst/>
              <a:cxnLst>
                <a:cxn ang="0">
                  <a:pos x="0" y="10"/>
                </a:cxn>
                <a:cxn ang="0">
                  <a:pos x="0" y="0"/>
                </a:cxn>
                <a:cxn ang="0">
                  <a:pos x="5" y="8"/>
                </a:cxn>
                <a:cxn ang="0">
                  <a:pos x="0" y="10"/>
                </a:cxn>
              </a:cxnLst>
              <a:rect l="0" t="0" r="r" b="b"/>
              <a:pathLst>
                <a:path w="5" h="10">
                  <a:moveTo>
                    <a:pt x="0" y="10"/>
                  </a:moveTo>
                  <a:lnTo>
                    <a:pt x="0" y="0"/>
                  </a:lnTo>
                  <a:lnTo>
                    <a:pt x="5" y="8"/>
                  </a:lnTo>
                  <a:lnTo>
                    <a:pt x="0" y="1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Freeform 305"/>
            <p:cNvSpPr>
              <a:spLocks/>
            </p:cNvSpPr>
            <p:nvPr/>
          </p:nvSpPr>
          <p:spPr bwMode="auto">
            <a:xfrm>
              <a:off x="7601627" y="4110732"/>
              <a:ext cx="1449" cy="16612"/>
            </a:xfrm>
            <a:custGeom>
              <a:avLst/>
              <a:gdLst/>
              <a:ahLst/>
              <a:cxnLst>
                <a:cxn ang="0">
                  <a:pos x="0" y="13"/>
                </a:cxn>
                <a:cxn ang="0">
                  <a:pos x="0" y="4"/>
                </a:cxn>
                <a:cxn ang="0">
                  <a:pos x="0" y="0"/>
                </a:cxn>
                <a:cxn ang="0">
                  <a:pos x="0" y="13"/>
                </a:cxn>
              </a:cxnLst>
              <a:rect l="0" t="0" r="r" b="b"/>
              <a:pathLst>
                <a:path h="13">
                  <a:moveTo>
                    <a:pt x="0" y="13"/>
                  </a:moveTo>
                  <a:lnTo>
                    <a:pt x="0" y="4"/>
                  </a:lnTo>
                  <a:lnTo>
                    <a:pt x="0" y="0"/>
                  </a:lnTo>
                  <a:lnTo>
                    <a:pt x="0"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Freeform 307"/>
            <p:cNvSpPr>
              <a:spLocks/>
            </p:cNvSpPr>
            <p:nvPr/>
          </p:nvSpPr>
          <p:spPr bwMode="auto">
            <a:xfrm>
              <a:off x="7601627" y="4110732"/>
              <a:ext cx="1449" cy="16612"/>
            </a:xfrm>
            <a:custGeom>
              <a:avLst/>
              <a:gdLst/>
              <a:ahLst/>
              <a:cxnLst>
                <a:cxn ang="0">
                  <a:pos x="0" y="13"/>
                </a:cxn>
                <a:cxn ang="0">
                  <a:pos x="0" y="4"/>
                </a:cxn>
                <a:cxn ang="0">
                  <a:pos x="0" y="0"/>
                </a:cxn>
                <a:cxn ang="0">
                  <a:pos x="0" y="13"/>
                </a:cxn>
              </a:cxnLst>
              <a:rect l="0" t="0" r="r" b="b"/>
              <a:pathLst>
                <a:path h="13">
                  <a:moveTo>
                    <a:pt x="0" y="13"/>
                  </a:moveTo>
                  <a:lnTo>
                    <a:pt x="0" y="4"/>
                  </a:lnTo>
                  <a:lnTo>
                    <a:pt x="0" y="0"/>
                  </a:lnTo>
                  <a:lnTo>
                    <a:pt x="0"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Freeform 308"/>
            <p:cNvSpPr>
              <a:spLocks/>
            </p:cNvSpPr>
            <p:nvPr/>
          </p:nvSpPr>
          <p:spPr bwMode="auto">
            <a:xfrm>
              <a:off x="7572654" y="3936939"/>
              <a:ext cx="11589" cy="7667"/>
            </a:xfrm>
            <a:custGeom>
              <a:avLst/>
              <a:gdLst/>
              <a:ahLst/>
              <a:cxnLst>
                <a:cxn ang="0">
                  <a:pos x="5" y="6"/>
                </a:cxn>
                <a:cxn ang="0">
                  <a:pos x="8" y="0"/>
                </a:cxn>
                <a:cxn ang="0">
                  <a:pos x="0" y="0"/>
                </a:cxn>
                <a:cxn ang="0">
                  <a:pos x="5" y="6"/>
                </a:cxn>
              </a:cxnLst>
              <a:rect l="0" t="0" r="r" b="b"/>
              <a:pathLst>
                <a:path w="8" h="6">
                  <a:moveTo>
                    <a:pt x="5" y="6"/>
                  </a:moveTo>
                  <a:lnTo>
                    <a:pt x="8" y="0"/>
                  </a:lnTo>
                  <a:lnTo>
                    <a:pt x="0" y="0"/>
                  </a:lnTo>
                  <a:lnTo>
                    <a:pt x="5" y="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4" name="Group 23"/>
            <p:cNvGrpSpPr/>
            <p:nvPr/>
          </p:nvGrpSpPr>
          <p:grpSpPr>
            <a:xfrm>
              <a:off x="7212806" y="2716453"/>
              <a:ext cx="2787729" cy="2954870"/>
              <a:chOff x="7212806" y="2716453"/>
              <a:chExt cx="2787729" cy="2954870"/>
            </a:xfrm>
          </p:grpSpPr>
          <p:sp>
            <p:nvSpPr>
              <p:cNvPr id="31" name="Freeform 20"/>
              <p:cNvSpPr>
                <a:spLocks/>
              </p:cNvSpPr>
              <p:nvPr/>
            </p:nvSpPr>
            <p:spPr bwMode="auto">
              <a:xfrm>
                <a:off x="8730099" y="3512684"/>
                <a:ext cx="46355" cy="79240"/>
              </a:xfrm>
              <a:custGeom>
                <a:avLst/>
                <a:gdLst/>
                <a:ahLst/>
                <a:cxnLst>
                  <a:cxn ang="0">
                    <a:pos x="32" y="0"/>
                  </a:cxn>
                  <a:cxn ang="0">
                    <a:pos x="32" y="5"/>
                  </a:cxn>
                  <a:cxn ang="0">
                    <a:pos x="32" y="11"/>
                  </a:cxn>
                  <a:cxn ang="0">
                    <a:pos x="32" y="17"/>
                  </a:cxn>
                  <a:cxn ang="0">
                    <a:pos x="32" y="22"/>
                  </a:cxn>
                  <a:cxn ang="0">
                    <a:pos x="32" y="26"/>
                  </a:cxn>
                  <a:cxn ang="0">
                    <a:pos x="32" y="30"/>
                  </a:cxn>
                  <a:cxn ang="0">
                    <a:pos x="32" y="34"/>
                  </a:cxn>
                  <a:cxn ang="0">
                    <a:pos x="32" y="38"/>
                  </a:cxn>
                  <a:cxn ang="0">
                    <a:pos x="32" y="43"/>
                  </a:cxn>
                  <a:cxn ang="0">
                    <a:pos x="31" y="45"/>
                  </a:cxn>
                  <a:cxn ang="0">
                    <a:pos x="30" y="51"/>
                  </a:cxn>
                  <a:cxn ang="0">
                    <a:pos x="27" y="55"/>
                  </a:cxn>
                  <a:cxn ang="0">
                    <a:pos x="25" y="57"/>
                  </a:cxn>
                  <a:cxn ang="0">
                    <a:pos x="21" y="60"/>
                  </a:cxn>
                  <a:cxn ang="0">
                    <a:pos x="18" y="62"/>
                  </a:cxn>
                  <a:cxn ang="0">
                    <a:pos x="13" y="62"/>
                  </a:cxn>
                  <a:cxn ang="0">
                    <a:pos x="11" y="62"/>
                  </a:cxn>
                  <a:cxn ang="0">
                    <a:pos x="7" y="59"/>
                  </a:cxn>
                  <a:cxn ang="0">
                    <a:pos x="5" y="56"/>
                  </a:cxn>
                  <a:cxn ang="0">
                    <a:pos x="3" y="53"/>
                  </a:cxn>
                  <a:cxn ang="0">
                    <a:pos x="1" y="49"/>
                  </a:cxn>
                  <a:cxn ang="0">
                    <a:pos x="0" y="44"/>
                  </a:cxn>
                  <a:cxn ang="0">
                    <a:pos x="0" y="40"/>
                  </a:cxn>
                  <a:cxn ang="0">
                    <a:pos x="0" y="36"/>
                  </a:cxn>
                  <a:cxn ang="0">
                    <a:pos x="0" y="33"/>
                  </a:cxn>
                  <a:cxn ang="0">
                    <a:pos x="0" y="30"/>
                  </a:cxn>
                  <a:cxn ang="0">
                    <a:pos x="0" y="29"/>
                  </a:cxn>
                  <a:cxn ang="0">
                    <a:pos x="0" y="26"/>
                  </a:cxn>
                  <a:cxn ang="0">
                    <a:pos x="0" y="24"/>
                  </a:cxn>
                  <a:cxn ang="0">
                    <a:pos x="0" y="23"/>
                  </a:cxn>
                  <a:cxn ang="0">
                    <a:pos x="0" y="22"/>
                  </a:cxn>
                  <a:cxn ang="0">
                    <a:pos x="0" y="20"/>
                  </a:cxn>
                  <a:cxn ang="0">
                    <a:pos x="1" y="20"/>
                  </a:cxn>
                  <a:cxn ang="0">
                    <a:pos x="3" y="20"/>
                  </a:cxn>
                  <a:cxn ang="0">
                    <a:pos x="4" y="20"/>
                  </a:cxn>
                  <a:cxn ang="0">
                    <a:pos x="5" y="20"/>
                  </a:cxn>
                  <a:cxn ang="0">
                    <a:pos x="6" y="20"/>
                  </a:cxn>
                  <a:cxn ang="0">
                    <a:pos x="7" y="20"/>
                  </a:cxn>
                  <a:cxn ang="0">
                    <a:pos x="10" y="20"/>
                  </a:cxn>
                  <a:cxn ang="0">
                    <a:pos x="10" y="12"/>
                  </a:cxn>
                  <a:cxn ang="0">
                    <a:pos x="11" y="7"/>
                  </a:cxn>
                  <a:cxn ang="0">
                    <a:pos x="13" y="3"/>
                  </a:cxn>
                  <a:cxn ang="0">
                    <a:pos x="15" y="0"/>
                  </a:cxn>
                  <a:cxn ang="0">
                    <a:pos x="19" y="0"/>
                  </a:cxn>
                  <a:cxn ang="0">
                    <a:pos x="23" y="0"/>
                  </a:cxn>
                  <a:cxn ang="0">
                    <a:pos x="27" y="0"/>
                  </a:cxn>
                  <a:cxn ang="0">
                    <a:pos x="32" y="0"/>
                  </a:cxn>
                </a:cxnLst>
                <a:rect l="0" t="0" r="r" b="b"/>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2" name="Group 32"/>
              <p:cNvGrpSpPr>
                <a:grpSpLocks/>
              </p:cNvGrpSpPr>
              <p:nvPr/>
            </p:nvGrpSpPr>
            <p:grpSpPr bwMode="auto">
              <a:xfrm>
                <a:off x="8886550" y="2901772"/>
                <a:ext cx="236124" cy="517613"/>
                <a:chOff x="4825" y="1585"/>
                <a:chExt cx="163" cy="405"/>
              </a:xfrm>
              <a:solidFill>
                <a:schemeClr val="accent4">
                  <a:lumMod val="40000"/>
                  <a:lumOff val="60000"/>
                </a:schemeClr>
              </a:solidFill>
            </p:grpSpPr>
            <p:sp>
              <p:nvSpPr>
                <p:cNvPr id="123" name="Freeform 33"/>
                <p:cNvSpPr>
                  <a:spLocks/>
                </p:cNvSpPr>
                <p:nvPr/>
              </p:nvSpPr>
              <p:spPr bwMode="auto">
                <a:xfrm>
                  <a:off x="4852" y="1975"/>
                  <a:ext cx="10" cy="15"/>
                </a:xfrm>
                <a:custGeom>
                  <a:avLst/>
                  <a:gdLst/>
                  <a:ahLst/>
                  <a:cxnLst>
                    <a:cxn ang="0">
                      <a:pos x="4" y="15"/>
                    </a:cxn>
                    <a:cxn ang="0">
                      <a:pos x="0" y="7"/>
                    </a:cxn>
                    <a:cxn ang="0">
                      <a:pos x="1" y="5"/>
                    </a:cxn>
                    <a:cxn ang="0">
                      <a:pos x="1" y="3"/>
                    </a:cxn>
                    <a:cxn ang="0">
                      <a:pos x="3" y="1"/>
                    </a:cxn>
                    <a:cxn ang="0">
                      <a:pos x="4" y="1"/>
                    </a:cxn>
                    <a:cxn ang="0">
                      <a:pos x="5" y="0"/>
                    </a:cxn>
                    <a:cxn ang="0">
                      <a:pos x="8" y="0"/>
                    </a:cxn>
                    <a:cxn ang="0">
                      <a:pos x="9" y="0"/>
                    </a:cxn>
                    <a:cxn ang="0">
                      <a:pos x="10" y="0"/>
                    </a:cxn>
                    <a:cxn ang="0">
                      <a:pos x="10" y="3"/>
                    </a:cxn>
                    <a:cxn ang="0">
                      <a:pos x="10" y="7"/>
                    </a:cxn>
                    <a:cxn ang="0">
                      <a:pos x="9" y="8"/>
                    </a:cxn>
                    <a:cxn ang="0">
                      <a:pos x="9" y="9"/>
                    </a:cxn>
                    <a:cxn ang="0">
                      <a:pos x="8" y="12"/>
                    </a:cxn>
                    <a:cxn ang="0">
                      <a:pos x="8" y="13"/>
                    </a:cxn>
                    <a:cxn ang="0">
                      <a:pos x="5" y="15"/>
                    </a:cxn>
                    <a:cxn ang="0">
                      <a:pos x="4" y="15"/>
                    </a:cxn>
                  </a:cxnLst>
                  <a:rect l="0" t="0" r="r" b="b"/>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24" name="Group 34"/>
                <p:cNvGrpSpPr>
                  <a:grpSpLocks/>
                </p:cNvGrpSpPr>
                <p:nvPr/>
              </p:nvGrpSpPr>
              <p:grpSpPr bwMode="auto">
                <a:xfrm>
                  <a:off x="4825" y="1585"/>
                  <a:ext cx="163" cy="335"/>
                  <a:chOff x="4825" y="1609"/>
                  <a:chExt cx="163" cy="335"/>
                </a:xfrm>
                <a:grpFill/>
              </p:grpSpPr>
              <p:sp>
                <p:nvSpPr>
                  <p:cNvPr id="125" name="Freeform 35"/>
                  <p:cNvSpPr>
                    <a:spLocks/>
                  </p:cNvSpPr>
                  <p:nvPr/>
                </p:nvSpPr>
                <p:spPr bwMode="auto">
                  <a:xfrm>
                    <a:off x="4885" y="1609"/>
                    <a:ext cx="98" cy="92"/>
                  </a:xfrm>
                  <a:custGeom>
                    <a:avLst/>
                    <a:gdLst/>
                    <a:ahLst/>
                    <a:cxnLst>
                      <a:cxn ang="0">
                        <a:pos x="23" y="92"/>
                      </a:cxn>
                      <a:cxn ang="0">
                        <a:pos x="19" y="92"/>
                      </a:cxn>
                      <a:cxn ang="0">
                        <a:pos x="19" y="90"/>
                      </a:cxn>
                      <a:cxn ang="0">
                        <a:pos x="21" y="87"/>
                      </a:cxn>
                      <a:cxn ang="0">
                        <a:pos x="15" y="80"/>
                      </a:cxn>
                      <a:cxn ang="0">
                        <a:pos x="11" y="74"/>
                      </a:cxn>
                      <a:cxn ang="0">
                        <a:pos x="10" y="64"/>
                      </a:cxn>
                      <a:cxn ang="0">
                        <a:pos x="14" y="58"/>
                      </a:cxn>
                      <a:cxn ang="0">
                        <a:pos x="20" y="57"/>
                      </a:cxn>
                      <a:cxn ang="0">
                        <a:pos x="21" y="52"/>
                      </a:cxn>
                      <a:cxn ang="0">
                        <a:pos x="21" y="48"/>
                      </a:cxn>
                      <a:cxn ang="0">
                        <a:pos x="19" y="47"/>
                      </a:cxn>
                      <a:cxn ang="0">
                        <a:pos x="18" y="44"/>
                      </a:cxn>
                      <a:cxn ang="0">
                        <a:pos x="18" y="40"/>
                      </a:cxn>
                      <a:cxn ang="0">
                        <a:pos x="18" y="36"/>
                      </a:cxn>
                      <a:cxn ang="0">
                        <a:pos x="17" y="27"/>
                      </a:cxn>
                      <a:cxn ang="0">
                        <a:pos x="13" y="18"/>
                      </a:cxn>
                      <a:cxn ang="0">
                        <a:pos x="10" y="12"/>
                      </a:cxn>
                      <a:cxn ang="0">
                        <a:pos x="4" y="8"/>
                      </a:cxn>
                      <a:cxn ang="0">
                        <a:pos x="1" y="3"/>
                      </a:cxn>
                      <a:cxn ang="0">
                        <a:pos x="2" y="0"/>
                      </a:cxn>
                      <a:cxn ang="0">
                        <a:pos x="6" y="0"/>
                      </a:cxn>
                      <a:cxn ang="0">
                        <a:pos x="10" y="0"/>
                      </a:cxn>
                      <a:cxn ang="0">
                        <a:pos x="15" y="5"/>
                      </a:cxn>
                      <a:cxn ang="0">
                        <a:pos x="27" y="17"/>
                      </a:cxn>
                      <a:cxn ang="0">
                        <a:pos x="37" y="24"/>
                      </a:cxn>
                      <a:cxn ang="0">
                        <a:pos x="51" y="30"/>
                      </a:cxn>
                      <a:cxn ang="0">
                        <a:pos x="66" y="34"/>
                      </a:cxn>
                      <a:cxn ang="0">
                        <a:pos x="72" y="33"/>
                      </a:cxn>
                      <a:cxn ang="0">
                        <a:pos x="75" y="29"/>
                      </a:cxn>
                      <a:cxn ang="0">
                        <a:pos x="78" y="30"/>
                      </a:cxn>
                      <a:cxn ang="0">
                        <a:pos x="87" y="41"/>
                      </a:cxn>
                      <a:cxn ang="0">
                        <a:pos x="95" y="48"/>
                      </a:cxn>
                      <a:cxn ang="0">
                        <a:pos x="91" y="54"/>
                      </a:cxn>
                      <a:cxn ang="0">
                        <a:pos x="84" y="57"/>
                      </a:cxn>
                      <a:cxn ang="0">
                        <a:pos x="75" y="59"/>
                      </a:cxn>
                      <a:cxn ang="0">
                        <a:pos x="72" y="65"/>
                      </a:cxn>
                      <a:cxn ang="0">
                        <a:pos x="71" y="73"/>
                      </a:cxn>
                      <a:cxn ang="0">
                        <a:pos x="66" y="77"/>
                      </a:cxn>
                      <a:cxn ang="0">
                        <a:pos x="55" y="71"/>
                      </a:cxn>
                      <a:cxn ang="0">
                        <a:pos x="46" y="65"/>
                      </a:cxn>
                      <a:cxn ang="0">
                        <a:pos x="37" y="65"/>
                      </a:cxn>
                      <a:cxn ang="0">
                        <a:pos x="31" y="70"/>
                      </a:cxn>
                      <a:cxn ang="0">
                        <a:pos x="21" y="73"/>
                      </a:cxn>
                      <a:cxn ang="0">
                        <a:pos x="30" y="77"/>
                      </a:cxn>
                      <a:cxn ang="0">
                        <a:pos x="36" y="80"/>
                      </a:cxn>
                      <a:cxn ang="0">
                        <a:pos x="38" y="85"/>
                      </a:cxn>
                      <a:cxn ang="0">
                        <a:pos x="33" y="91"/>
                      </a:cxn>
                      <a:cxn ang="0">
                        <a:pos x="27" y="92"/>
                      </a:cxn>
                    </a:cxnLst>
                    <a:rect l="0" t="0" r="r" b="b"/>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6" name="Freeform 36"/>
                  <p:cNvSpPr>
                    <a:spLocks/>
                  </p:cNvSpPr>
                  <p:nvPr/>
                </p:nvSpPr>
                <p:spPr bwMode="auto">
                  <a:xfrm>
                    <a:off x="4862" y="1869"/>
                    <a:ext cx="40" cy="37"/>
                  </a:xfrm>
                  <a:custGeom>
                    <a:avLst/>
                    <a:gdLst/>
                    <a:ahLst/>
                    <a:cxnLst>
                      <a:cxn ang="0">
                        <a:pos x="12" y="7"/>
                      </a:cxn>
                      <a:cxn ang="0">
                        <a:pos x="12" y="7"/>
                      </a:cxn>
                      <a:cxn ang="0">
                        <a:pos x="13" y="7"/>
                      </a:cxn>
                      <a:cxn ang="0">
                        <a:pos x="14" y="7"/>
                      </a:cxn>
                      <a:cxn ang="0">
                        <a:pos x="16" y="7"/>
                      </a:cxn>
                      <a:cxn ang="0">
                        <a:pos x="17" y="7"/>
                      </a:cxn>
                      <a:cxn ang="0">
                        <a:pos x="18" y="7"/>
                      </a:cxn>
                      <a:cxn ang="0">
                        <a:pos x="19" y="7"/>
                      </a:cxn>
                      <a:cxn ang="0">
                        <a:pos x="20" y="7"/>
                      </a:cxn>
                      <a:cxn ang="0">
                        <a:pos x="22" y="6"/>
                      </a:cxn>
                      <a:cxn ang="0">
                        <a:pos x="22" y="5"/>
                      </a:cxn>
                      <a:cxn ang="0">
                        <a:pos x="23" y="3"/>
                      </a:cxn>
                      <a:cxn ang="0">
                        <a:pos x="24" y="3"/>
                      </a:cxn>
                      <a:cxn ang="0">
                        <a:pos x="24" y="2"/>
                      </a:cxn>
                      <a:cxn ang="0">
                        <a:pos x="24" y="0"/>
                      </a:cxn>
                      <a:cxn ang="0">
                        <a:pos x="38" y="0"/>
                      </a:cxn>
                      <a:cxn ang="0">
                        <a:pos x="38" y="2"/>
                      </a:cxn>
                      <a:cxn ang="0">
                        <a:pos x="39" y="3"/>
                      </a:cxn>
                      <a:cxn ang="0">
                        <a:pos x="39" y="5"/>
                      </a:cxn>
                      <a:cxn ang="0">
                        <a:pos x="39" y="6"/>
                      </a:cxn>
                      <a:cxn ang="0">
                        <a:pos x="39" y="7"/>
                      </a:cxn>
                      <a:cxn ang="0">
                        <a:pos x="40" y="10"/>
                      </a:cxn>
                      <a:cxn ang="0">
                        <a:pos x="40" y="11"/>
                      </a:cxn>
                      <a:cxn ang="0">
                        <a:pos x="39" y="14"/>
                      </a:cxn>
                      <a:cxn ang="0">
                        <a:pos x="38" y="17"/>
                      </a:cxn>
                      <a:cxn ang="0">
                        <a:pos x="36" y="17"/>
                      </a:cxn>
                      <a:cxn ang="0">
                        <a:pos x="33" y="18"/>
                      </a:cxn>
                      <a:cxn ang="0">
                        <a:pos x="32" y="18"/>
                      </a:cxn>
                      <a:cxn ang="0">
                        <a:pos x="29" y="18"/>
                      </a:cxn>
                      <a:cxn ang="0">
                        <a:pos x="26" y="18"/>
                      </a:cxn>
                      <a:cxn ang="0">
                        <a:pos x="24" y="18"/>
                      </a:cxn>
                      <a:cxn ang="0">
                        <a:pos x="23" y="21"/>
                      </a:cxn>
                      <a:cxn ang="0">
                        <a:pos x="22" y="22"/>
                      </a:cxn>
                      <a:cxn ang="0">
                        <a:pos x="22" y="25"/>
                      </a:cxn>
                      <a:cxn ang="0">
                        <a:pos x="20" y="29"/>
                      </a:cxn>
                      <a:cxn ang="0">
                        <a:pos x="20" y="33"/>
                      </a:cxn>
                      <a:cxn ang="0">
                        <a:pos x="20" y="34"/>
                      </a:cxn>
                      <a:cxn ang="0">
                        <a:pos x="20" y="37"/>
                      </a:cxn>
                      <a:cxn ang="0">
                        <a:pos x="18" y="37"/>
                      </a:cxn>
                      <a:cxn ang="0">
                        <a:pos x="16" y="36"/>
                      </a:cxn>
                      <a:cxn ang="0">
                        <a:pos x="12" y="34"/>
                      </a:cxn>
                      <a:cxn ang="0">
                        <a:pos x="8" y="32"/>
                      </a:cxn>
                      <a:cxn ang="0">
                        <a:pos x="5" y="29"/>
                      </a:cxn>
                      <a:cxn ang="0">
                        <a:pos x="3" y="25"/>
                      </a:cxn>
                      <a:cxn ang="0">
                        <a:pos x="0" y="22"/>
                      </a:cxn>
                      <a:cxn ang="0">
                        <a:pos x="0" y="18"/>
                      </a:cxn>
                      <a:cxn ang="0">
                        <a:pos x="3" y="18"/>
                      </a:cxn>
                      <a:cxn ang="0">
                        <a:pos x="5" y="18"/>
                      </a:cxn>
                      <a:cxn ang="0">
                        <a:pos x="6" y="17"/>
                      </a:cxn>
                      <a:cxn ang="0">
                        <a:pos x="8" y="15"/>
                      </a:cxn>
                      <a:cxn ang="0">
                        <a:pos x="9" y="14"/>
                      </a:cxn>
                      <a:cxn ang="0">
                        <a:pos x="11" y="13"/>
                      </a:cxn>
                      <a:cxn ang="0">
                        <a:pos x="11" y="11"/>
                      </a:cxn>
                      <a:cxn ang="0">
                        <a:pos x="12" y="7"/>
                      </a:cxn>
                    </a:cxnLst>
                    <a:rect l="0" t="0" r="r" b="b"/>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7" name="Freeform 37"/>
                  <p:cNvSpPr>
                    <a:spLocks/>
                  </p:cNvSpPr>
                  <p:nvPr/>
                </p:nvSpPr>
                <p:spPr bwMode="auto">
                  <a:xfrm>
                    <a:off x="4825" y="1882"/>
                    <a:ext cx="43" cy="62"/>
                  </a:xfrm>
                  <a:custGeom>
                    <a:avLst/>
                    <a:gdLst/>
                    <a:ahLst/>
                    <a:cxnLst>
                      <a:cxn ang="0">
                        <a:pos x="5" y="4"/>
                      </a:cxn>
                      <a:cxn ang="0">
                        <a:pos x="6" y="4"/>
                      </a:cxn>
                      <a:cxn ang="0">
                        <a:pos x="8" y="4"/>
                      </a:cxn>
                      <a:cxn ang="0">
                        <a:pos x="9" y="3"/>
                      </a:cxn>
                      <a:cxn ang="0">
                        <a:pos x="10" y="3"/>
                      </a:cxn>
                      <a:cxn ang="0">
                        <a:pos x="12" y="1"/>
                      </a:cxn>
                      <a:cxn ang="0">
                        <a:pos x="13" y="0"/>
                      </a:cxn>
                      <a:cxn ang="0">
                        <a:pos x="15" y="0"/>
                      </a:cxn>
                      <a:cxn ang="0">
                        <a:pos x="19" y="0"/>
                      </a:cxn>
                      <a:cxn ang="0">
                        <a:pos x="23" y="1"/>
                      </a:cxn>
                      <a:cxn ang="0">
                        <a:pos x="25" y="3"/>
                      </a:cxn>
                      <a:cxn ang="0">
                        <a:pos x="29" y="5"/>
                      </a:cxn>
                      <a:cxn ang="0">
                        <a:pos x="35" y="12"/>
                      </a:cxn>
                      <a:cxn ang="0">
                        <a:pos x="38" y="20"/>
                      </a:cxn>
                      <a:cxn ang="0">
                        <a:pos x="41" y="29"/>
                      </a:cxn>
                      <a:cxn ang="0">
                        <a:pos x="42" y="37"/>
                      </a:cxn>
                      <a:cxn ang="0">
                        <a:pos x="43" y="47"/>
                      </a:cxn>
                      <a:cxn ang="0">
                        <a:pos x="43" y="55"/>
                      </a:cxn>
                      <a:cxn ang="0">
                        <a:pos x="42" y="56"/>
                      </a:cxn>
                      <a:cxn ang="0">
                        <a:pos x="41" y="58"/>
                      </a:cxn>
                      <a:cxn ang="0">
                        <a:pos x="39" y="59"/>
                      </a:cxn>
                      <a:cxn ang="0">
                        <a:pos x="38" y="60"/>
                      </a:cxn>
                      <a:cxn ang="0">
                        <a:pos x="36" y="60"/>
                      </a:cxn>
                      <a:cxn ang="0">
                        <a:pos x="35" y="62"/>
                      </a:cxn>
                      <a:cxn ang="0">
                        <a:pos x="31" y="62"/>
                      </a:cxn>
                      <a:cxn ang="0">
                        <a:pos x="30" y="62"/>
                      </a:cxn>
                      <a:cxn ang="0">
                        <a:pos x="28" y="59"/>
                      </a:cxn>
                      <a:cxn ang="0">
                        <a:pos x="25" y="56"/>
                      </a:cxn>
                      <a:cxn ang="0">
                        <a:pos x="23" y="53"/>
                      </a:cxn>
                      <a:cxn ang="0">
                        <a:pos x="21" y="51"/>
                      </a:cxn>
                      <a:cxn ang="0">
                        <a:pos x="18" y="48"/>
                      </a:cxn>
                      <a:cxn ang="0">
                        <a:pos x="17" y="44"/>
                      </a:cxn>
                      <a:cxn ang="0">
                        <a:pos x="17" y="43"/>
                      </a:cxn>
                      <a:cxn ang="0">
                        <a:pos x="17" y="41"/>
                      </a:cxn>
                      <a:cxn ang="0">
                        <a:pos x="17" y="40"/>
                      </a:cxn>
                      <a:cxn ang="0">
                        <a:pos x="18" y="37"/>
                      </a:cxn>
                      <a:cxn ang="0">
                        <a:pos x="19" y="33"/>
                      </a:cxn>
                      <a:cxn ang="0">
                        <a:pos x="19" y="30"/>
                      </a:cxn>
                      <a:cxn ang="0">
                        <a:pos x="21" y="29"/>
                      </a:cxn>
                      <a:cxn ang="0">
                        <a:pos x="21" y="26"/>
                      </a:cxn>
                      <a:cxn ang="0">
                        <a:pos x="17" y="26"/>
                      </a:cxn>
                      <a:cxn ang="0">
                        <a:pos x="13" y="25"/>
                      </a:cxn>
                      <a:cxn ang="0">
                        <a:pos x="9" y="23"/>
                      </a:cxn>
                      <a:cxn ang="0">
                        <a:pos x="6" y="20"/>
                      </a:cxn>
                      <a:cxn ang="0">
                        <a:pos x="4" y="18"/>
                      </a:cxn>
                      <a:cxn ang="0">
                        <a:pos x="2" y="14"/>
                      </a:cxn>
                      <a:cxn ang="0">
                        <a:pos x="2" y="11"/>
                      </a:cxn>
                      <a:cxn ang="0">
                        <a:pos x="0" y="7"/>
                      </a:cxn>
                      <a:cxn ang="0">
                        <a:pos x="2" y="7"/>
                      </a:cxn>
                      <a:cxn ang="0">
                        <a:pos x="3" y="5"/>
                      </a:cxn>
                      <a:cxn ang="0">
                        <a:pos x="4" y="5"/>
                      </a:cxn>
                      <a:cxn ang="0">
                        <a:pos x="5" y="5"/>
                      </a:cxn>
                      <a:cxn ang="0">
                        <a:pos x="5" y="4"/>
                      </a:cxn>
                    </a:cxnLst>
                    <a:rect l="0" t="0" r="r" b="b"/>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8" name="Freeform 38"/>
                  <p:cNvSpPr>
                    <a:spLocks/>
                  </p:cNvSpPr>
                  <p:nvPr/>
                </p:nvSpPr>
                <p:spPr bwMode="auto">
                  <a:xfrm>
                    <a:off x="4836" y="1702"/>
                    <a:ext cx="152" cy="185"/>
                  </a:xfrm>
                  <a:custGeom>
                    <a:avLst/>
                    <a:gdLst/>
                    <a:ahLst/>
                    <a:cxnLst>
                      <a:cxn ang="0">
                        <a:pos x="35" y="138"/>
                      </a:cxn>
                      <a:cxn ang="0">
                        <a:pos x="43" y="138"/>
                      </a:cxn>
                      <a:cxn ang="0">
                        <a:pos x="55" y="134"/>
                      </a:cxn>
                      <a:cxn ang="0">
                        <a:pos x="62" y="135"/>
                      </a:cxn>
                      <a:cxn ang="0">
                        <a:pos x="67" y="142"/>
                      </a:cxn>
                      <a:cxn ang="0">
                        <a:pos x="70" y="135"/>
                      </a:cxn>
                      <a:cxn ang="0">
                        <a:pos x="68" y="128"/>
                      </a:cxn>
                      <a:cxn ang="0">
                        <a:pos x="70" y="122"/>
                      </a:cxn>
                      <a:cxn ang="0">
                        <a:pos x="71" y="110"/>
                      </a:cxn>
                      <a:cxn ang="0">
                        <a:pos x="71" y="100"/>
                      </a:cxn>
                      <a:cxn ang="0">
                        <a:pos x="75" y="100"/>
                      </a:cxn>
                      <a:cxn ang="0">
                        <a:pos x="81" y="100"/>
                      </a:cxn>
                      <a:cxn ang="0">
                        <a:pos x="95" y="93"/>
                      </a:cxn>
                      <a:cxn ang="0">
                        <a:pos x="94" y="82"/>
                      </a:cxn>
                      <a:cxn ang="0">
                        <a:pos x="87" y="74"/>
                      </a:cxn>
                      <a:cxn ang="0">
                        <a:pos x="98" y="79"/>
                      </a:cxn>
                      <a:cxn ang="0">
                        <a:pos x="106" y="79"/>
                      </a:cxn>
                      <a:cxn ang="0">
                        <a:pos x="106" y="72"/>
                      </a:cxn>
                      <a:cxn ang="0">
                        <a:pos x="94" y="42"/>
                      </a:cxn>
                      <a:cxn ang="0">
                        <a:pos x="89" y="14"/>
                      </a:cxn>
                      <a:cxn ang="0">
                        <a:pos x="95" y="3"/>
                      </a:cxn>
                      <a:cxn ang="0">
                        <a:pos x="108" y="13"/>
                      </a:cxn>
                      <a:cxn ang="0">
                        <a:pos x="128" y="27"/>
                      </a:cxn>
                      <a:cxn ang="0">
                        <a:pos x="134" y="50"/>
                      </a:cxn>
                      <a:cxn ang="0">
                        <a:pos x="136" y="69"/>
                      </a:cxn>
                      <a:cxn ang="0">
                        <a:pos x="130" y="74"/>
                      </a:cxn>
                      <a:cxn ang="0">
                        <a:pos x="133" y="79"/>
                      </a:cxn>
                      <a:cxn ang="0">
                        <a:pos x="138" y="89"/>
                      </a:cxn>
                      <a:cxn ang="0">
                        <a:pos x="149" y="124"/>
                      </a:cxn>
                      <a:cxn ang="0">
                        <a:pos x="146" y="147"/>
                      </a:cxn>
                      <a:cxn ang="0">
                        <a:pos x="141" y="138"/>
                      </a:cxn>
                      <a:cxn ang="0">
                        <a:pos x="137" y="144"/>
                      </a:cxn>
                      <a:cxn ang="0">
                        <a:pos x="134" y="151"/>
                      </a:cxn>
                      <a:cxn ang="0">
                        <a:pos x="133" y="162"/>
                      </a:cxn>
                      <a:cxn ang="0">
                        <a:pos x="127" y="151"/>
                      </a:cxn>
                      <a:cxn ang="0">
                        <a:pos x="121" y="150"/>
                      </a:cxn>
                      <a:cxn ang="0">
                        <a:pos x="118" y="153"/>
                      </a:cxn>
                      <a:cxn ang="0">
                        <a:pos x="118" y="161"/>
                      </a:cxn>
                      <a:cxn ang="0">
                        <a:pos x="104" y="158"/>
                      </a:cxn>
                      <a:cxn ang="0">
                        <a:pos x="95" y="151"/>
                      </a:cxn>
                      <a:cxn ang="0">
                        <a:pos x="93" y="167"/>
                      </a:cxn>
                      <a:cxn ang="0">
                        <a:pos x="92" y="178"/>
                      </a:cxn>
                      <a:cxn ang="0">
                        <a:pos x="95" y="185"/>
                      </a:cxn>
                      <a:cxn ang="0">
                        <a:pos x="86" y="185"/>
                      </a:cxn>
                      <a:cxn ang="0">
                        <a:pos x="77" y="182"/>
                      </a:cxn>
                      <a:cxn ang="0">
                        <a:pos x="74" y="167"/>
                      </a:cxn>
                      <a:cxn ang="0">
                        <a:pos x="64" y="161"/>
                      </a:cxn>
                      <a:cxn ang="0">
                        <a:pos x="58" y="155"/>
                      </a:cxn>
                      <a:cxn ang="0">
                        <a:pos x="36" y="165"/>
                      </a:cxn>
                      <a:cxn ang="0">
                        <a:pos x="24" y="176"/>
                      </a:cxn>
                      <a:cxn ang="0">
                        <a:pos x="11" y="182"/>
                      </a:cxn>
                      <a:cxn ang="0">
                        <a:pos x="3" y="172"/>
                      </a:cxn>
                      <a:cxn ang="0">
                        <a:pos x="1" y="162"/>
                      </a:cxn>
                      <a:cxn ang="0">
                        <a:pos x="9" y="162"/>
                      </a:cxn>
                      <a:cxn ang="0">
                        <a:pos x="22" y="146"/>
                      </a:cxn>
                    </a:cxnLst>
                    <a:rect l="0" t="0" r="r" b="b"/>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3" name="Freeform 12"/>
              <p:cNvSpPr>
                <a:spLocks/>
              </p:cNvSpPr>
              <p:nvPr/>
            </p:nvSpPr>
            <p:spPr bwMode="auto">
              <a:xfrm>
                <a:off x="8305655" y="3567640"/>
                <a:ext cx="217293" cy="437096"/>
              </a:xfrm>
              <a:custGeom>
                <a:avLst/>
                <a:gdLst/>
                <a:ahLst/>
                <a:cxnLst>
                  <a:cxn ang="0">
                    <a:pos x="89" y="43"/>
                  </a:cxn>
                  <a:cxn ang="0">
                    <a:pos x="78" y="54"/>
                  </a:cxn>
                  <a:cxn ang="0">
                    <a:pos x="61" y="77"/>
                  </a:cxn>
                  <a:cxn ang="0">
                    <a:pos x="66" y="93"/>
                  </a:cxn>
                  <a:cxn ang="0">
                    <a:pos x="76" y="112"/>
                  </a:cxn>
                  <a:cxn ang="0">
                    <a:pos x="86" y="119"/>
                  </a:cxn>
                  <a:cxn ang="0">
                    <a:pos x="88" y="128"/>
                  </a:cxn>
                  <a:cxn ang="0">
                    <a:pos x="91" y="137"/>
                  </a:cxn>
                  <a:cxn ang="0">
                    <a:pos x="92" y="142"/>
                  </a:cxn>
                  <a:cxn ang="0">
                    <a:pos x="95" y="144"/>
                  </a:cxn>
                  <a:cxn ang="0">
                    <a:pos x="137" y="193"/>
                  </a:cxn>
                  <a:cxn ang="0">
                    <a:pos x="143" y="216"/>
                  </a:cxn>
                  <a:cxn ang="0">
                    <a:pos x="148" y="236"/>
                  </a:cxn>
                  <a:cxn ang="0">
                    <a:pos x="150" y="258"/>
                  </a:cxn>
                  <a:cxn ang="0">
                    <a:pos x="148" y="265"/>
                  </a:cxn>
                  <a:cxn ang="0">
                    <a:pos x="149" y="274"/>
                  </a:cxn>
                  <a:cxn ang="0">
                    <a:pos x="137" y="282"/>
                  </a:cxn>
                  <a:cxn ang="0">
                    <a:pos x="123" y="295"/>
                  </a:cxn>
                  <a:cxn ang="0">
                    <a:pos x="113" y="308"/>
                  </a:cxn>
                  <a:cxn ang="0">
                    <a:pos x="107" y="307"/>
                  </a:cxn>
                  <a:cxn ang="0">
                    <a:pos x="101" y="307"/>
                  </a:cxn>
                  <a:cxn ang="0">
                    <a:pos x="98" y="311"/>
                  </a:cxn>
                  <a:cxn ang="0">
                    <a:pos x="89" y="327"/>
                  </a:cxn>
                  <a:cxn ang="0">
                    <a:pos x="78" y="341"/>
                  </a:cxn>
                  <a:cxn ang="0">
                    <a:pos x="72" y="339"/>
                  </a:cxn>
                  <a:cxn ang="0">
                    <a:pos x="70" y="334"/>
                  </a:cxn>
                  <a:cxn ang="0">
                    <a:pos x="69" y="328"/>
                  </a:cxn>
                  <a:cxn ang="0">
                    <a:pos x="70" y="318"/>
                  </a:cxn>
                  <a:cxn ang="0">
                    <a:pos x="72" y="308"/>
                  </a:cxn>
                  <a:cxn ang="0">
                    <a:pos x="79" y="303"/>
                  </a:cxn>
                  <a:cxn ang="0">
                    <a:pos x="86" y="296"/>
                  </a:cxn>
                  <a:cxn ang="0">
                    <a:pos x="93" y="292"/>
                  </a:cxn>
                  <a:cxn ang="0">
                    <a:pos x="99" y="271"/>
                  </a:cxn>
                  <a:cxn ang="0">
                    <a:pos x="113" y="250"/>
                  </a:cxn>
                  <a:cxn ang="0">
                    <a:pos x="115" y="210"/>
                  </a:cxn>
                  <a:cxn ang="0">
                    <a:pos x="113" y="185"/>
                  </a:cxn>
                  <a:cxn ang="0">
                    <a:pos x="99" y="156"/>
                  </a:cxn>
                  <a:cxn ang="0">
                    <a:pos x="75" y="129"/>
                  </a:cxn>
                  <a:cxn ang="0">
                    <a:pos x="56" y="108"/>
                  </a:cxn>
                  <a:cxn ang="0">
                    <a:pos x="39" y="86"/>
                  </a:cxn>
                  <a:cxn ang="0">
                    <a:pos x="24" y="61"/>
                  </a:cxn>
                  <a:cxn ang="0">
                    <a:pos x="16" y="46"/>
                  </a:cxn>
                  <a:cxn ang="0">
                    <a:pos x="6" y="31"/>
                  </a:cxn>
                  <a:cxn ang="0">
                    <a:pos x="8" y="18"/>
                  </a:cxn>
                  <a:cxn ang="0">
                    <a:pos x="29" y="12"/>
                  </a:cxn>
                  <a:cxn ang="0">
                    <a:pos x="45" y="4"/>
                  </a:cxn>
                  <a:cxn ang="0">
                    <a:pos x="54" y="6"/>
                  </a:cxn>
                  <a:cxn ang="0">
                    <a:pos x="64" y="11"/>
                  </a:cxn>
                  <a:cxn ang="0">
                    <a:pos x="74" y="17"/>
                  </a:cxn>
                  <a:cxn ang="0">
                    <a:pos x="81" y="24"/>
                  </a:cxn>
                  <a:cxn ang="0">
                    <a:pos x="87" y="32"/>
                  </a:cxn>
                </a:cxnLst>
                <a:rect l="0" t="0" r="r" b="b"/>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chemeClr val="accent4">
                  <a:lumMod val="40000"/>
                  <a:lumOff val="60000"/>
                </a:schemeClr>
              </a:solid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Freeform 13"/>
              <p:cNvSpPr>
                <a:spLocks/>
              </p:cNvSpPr>
              <p:nvPr/>
            </p:nvSpPr>
            <p:spPr bwMode="auto">
              <a:xfrm>
                <a:off x="8263644" y="3595756"/>
                <a:ext cx="208601" cy="256890"/>
              </a:xfrm>
              <a:custGeom>
                <a:avLst/>
                <a:gdLst/>
                <a:ahLst/>
                <a:cxnLst>
                  <a:cxn ang="0">
                    <a:pos x="31" y="2"/>
                  </a:cxn>
                  <a:cxn ang="0">
                    <a:pos x="25" y="6"/>
                  </a:cxn>
                  <a:cxn ang="0">
                    <a:pos x="19" y="11"/>
                  </a:cxn>
                  <a:cxn ang="0">
                    <a:pos x="13" y="16"/>
                  </a:cxn>
                  <a:cxn ang="0">
                    <a:pos x="9" y="21"/>
                  </a:cxn>
                  <a:cxn ang="0">
                    <a:pos x="6" y="31"/>
                  </a:cxn>
                  <a:cxn ang="0">
                    <a:pos x="2" y="41"/>
                  </a:cxn>
                  <a:cxn ang="0">
                    <a:pos x="0" y="51"/>
                  </a:cxn>
                  <a:cxn ang="0">
                    <a:pos x="0" y="53"/>
                  </a:cxn>
                  <a:cxn ang="0">
                    <a:pos x="4" y="58"/>
                  </a:cxn>
                  <a:cxn ang="0">
                    <a:pos x="9" y="63"/>
                  </a:cxn>
                  <a:cxn ang="0">
                    <a:pos x="13" y="67"/>
                  </a:cxn>
                  <a:cxn ang="0">
                    <a:pos x="19" y="68"/>
                  </a:cxn>
                  <a:cxn ang="0">
                    <a:pos x="21" y="82"/>
                  </a:cxn>
                  <a:cxn ang="0">
                    <a:pos x="23" y="99"/>
                  </a:cxn>
                  <a:cxn ang="0">
                    <a:pos x="26" y="113"/>
                  </a:cxn>
                  <a:cxn ang="0">
                    <a:pos x="29" y="118"/>
                  </a:cxn>
                  <a:cxn ang="0">
                    <a:pos x="33" y="115"/>
                  </a:cxn>
                  <a:cxn ang="0">
                    <a:pos x="35" y="110"/>
                  </a:cxn>
                  <a:cxn ang="0">
                    <a:pos x="39" y="104"/>
                  </a:cxn>
                  <a:cxn ang="0">
                    <a:pos x="39" y="100"/>
                  </a:cxn>
                  <a:cxn ang="0">
                    <a:pos x="42" y="102"/>
                  </a:cxn>
                  <a:cxn ang="0">
                    <a:pos x="46" y="104"/>
                  </a:cxn>
                  <a:cxn ang="0">
                    <a:pos x="48" y="107"/>
                  </a:cxn>
                  <a:cxn ang="0">
                    <a:pos x="52" y="109"/>
                  </a:cxn>
                  <a:cxn ang="0">
                    <a:pos x="55" y="106"/>
                  </a:cxn>
                  <a:cxn ang="0">
                    <a:pos x="58" y="100"/>
                  </a:cxn>
                  <a:cxn ang="0">
                    <a:pos x="60" y="96"/>
                  </a:cxn>
                  <a:cxn ang="0">
                    <a:pos x="65" y="93"/>
                  </a:cxn>
                  <a:cxn ang="0">
                    <a:pos x="70" y="95"/>
                  </a:cxn>
                  <a:cxn ang="0">
                    <a:pos x="73" y="97"/>
                  </a:cxn>
                  <a:cxn ang="0">
                    <a:pos x="76" y="102"/>
                  </a:cxn>
                  <a:cxn ang="0">
                    <a:pos x="77" y="106"/>
                  </a:cxn>
                  <a:cxn ang="0">
                    <a:pos x="88" y="122"/>
                  </a:cxn>
                  <a:cxn ang="0">
                    <a:pos x="98" y="139"/>
                  </a:cxn>
                  <a:cxn ang="0">
                    <a:pos x="109" y="158"/>
                  </a:cxn>
                  <a:cxn ang="0">
                    <a:pos x="112" y="176"/>
                  </a:cxn>
                  <a:cxn ang="0">
                    <a:pos x="111" y="181"/>
                  </a:cxn>
                  <a:cxn ang="0">
                    <a:pos x="109" y="185"/>
                  </a:cxn>
                  <a:cxn ang="0">
                    <a:pos x="105" y="188"/>
                  </a:cxn>
                  <a:cxn ang="0">
                    <a:pos x="103" y="189"/>
                  </a:cxn>
                  <a:cxn ang="0">
                    <a:pos x="109" y="193"/>
                  </a:cxn>
                  <a:cxn ang="0">
                    <a:pos x="113" y="196"/>
                  </a:cxn>
                  <a:cxn ang="0">
                    <a:pos x="117" y="199"/>
                  </a:cxn>
                  <a:cxn ang="0">
                    <a:pos x="121" y="201"/>
                  </a:cxn>
                  <a:cxn ang="0">
                    <a:pos x="125" y="193"/>
                  </a:cxn>
                  <a:cxn ang="0">
                    <a:pos x="130" y="190"/>
                  </a:cxn>
                  <a:cxn ang="0">
                    <a:pos x="137" y="190"/>
                  </a:cxn>
                  <a:cxn ang="0">
                    <a:pos x="144" y="189"/>
                  </a:cxn>
                  <a:cxn ang="0">
                    <a:pos x="143" y="172"/>
                  </a:cxn>
                  <a:cxn ang="0">
                    <a:pos x="140" y="158"/>
                  </a:cxn>
                  <a:cxn ang="0">
                    <a:pos x="129" y="134"/>
                  </a:cxn>
                  <a:cxn ang="0">
                    <a:pos x="113" y="115"/>
                  </a:cxn>
                  <a:cxn ang="0">
                    <a:pos x="96" y="99"/>
                  </a:cxn>
                  <a:cxn ang="0">
                    <a:pos x="85" y="86"/>
                  </a:cxn>
                  <a:cxn ang="0">
                    <a:pos x="73" y="71"/>
                  </a:cxn>
                  <a:cxn ang="0">
                    <a:pos x="63" y="56"/>
                  </a:cxn>
                  <a:cxn ang="0">
                    <a:pos x="54" y="39"/>
                  </a:cxn>
                  <a:cxn ang="0">
                    <a:pos x="48" y="29"/>
                  </a:cxn>
                  <a:cxn ang="0">
                    <a:pos x="41" y="20"/>
                  </a:cxn>
                  <a:cxn ang="0">
                    <a:pos x="35" y="10"/>
                  </a:cxn>
                  <a:cxn ang="0">
                    <a:pos x="33" y="0"/>
                  </a:cxn>
                </a:cxnLst>
                <a:rect l="0" t="0" r="r" b="b"/>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9"/>
              <p:cNvSpPr>
                <a:spLocks/>
              </p:cNvSpPr>
              <p:nvPr/>
            </p:nvSpPr>
            <p:spPr bwMode="auto">
              <a:xfrm>
                <a:off x="8052146" y="3412995"/>
                <a:ext cx="225984" cy="561067"/>
              </a:xfrm>
              <a:custGeom>
                <a:avLst/>
                <a:gdLst/>
                <a:ahLst/>
                <a:cxnLst>
                  <a:cxn ang="0">
                    <a:pos x="137" y="417"/>
                  </a:cxn>
                  <a:cxn ang="0">
                    <a:pos x="136" y="400"/>
                  </a:cxn>
                  <a:cxn ang="0">
                    <a:pos x="126" y="400"/>
                  </a:cxn>
                  <a:cxn ang="0">
                    <a:pos x="124" y="388"/>
                  </a:cxn>
                  <a:cxn ang="0">
                    <a:pos x="124" y="378"/>
                  </a:cxn>
                  <a:cxn ang="0">
                    <a:pos x="130" y="368"/>
                  </a:cxn>
                  <a:cxn ang="0">
                    <a:pos x="130" y="360"/>
                  </a:cxn>
                  <a:cxn ang="0">
                    <a:pos x="130" y="353"/>
                  </a:cxn>
                  <a:cxn ang="0">
                    <a:pos x="123" y="347"/>
                  </a:cxn>
                  <a:cxn ang="0">
                    <a:pos x="113" y="317"/>
                  </a:cxn>
                  <a:cxn ang="0">
                    <a:pos x="94" y="272"/>
                  </a:cxn>
                  <a:cxn ang="0">
                    <a:pos x="89" y="277"/>
                  </a:cxn>
                  <a:cxn ang="0">
                    <a:pos x="76" y="293"/>
                  </a:cxn>
                  <a:cxn ang="0">
                    <a:pos x="68" y="289"/>
                  </a:cxn>
                  <a:cxn ang="0">
                    <a:pos x="59" y="286"/>
                  </a:cxn>
                  <a:cxn ang="0">
                    <a:pos x="49" y="286"/>
                  </a:cxn>
                  <a:cxn ang="0">
                    <a:pos x="37" y="218"/>
                  </a:cxn>
                  <a:cxn ang="0">
                    <a:pos x="30" y="204"/>
                  </a:cxn>
                  <a:cxn ang="0">
                    <a:pos x="24" y="200"/>
                  </a:cxn>
                  <a:cxn ang="0">
                    <a:pos x="12" y="196"/>
                  </a:cxn>
                  <a:cxn ang="0">
                    <a:pos x="0" y="182"/>
                  </a:cxn>
                  <a:cxn ang="0">
                    <a:pos x="12" y="162"/>
                  </a:cxn>
                  <a:cxn ang="0">
                    <a:pos x="17" y="139"/>
                  </a:cxn>
                  <a:cxn ang="0">
                    <a:pos x="19" y="114"/>
                  </a:cxn>
                  <a:cxn ang="0">
                    <a:pos x="25" y="104"/>
                  </a:cxn>
                  <a:cxn ang="0">
                    <a:pos x="37" y="99"/>
                  </a:cxn>
                  <a:cxn ang="0">
                    <a:pos x="43" y="60"/>
                  </a:cxn>
                  <a:cxn ang="0">
                    <a:pos x="49" y="40"/>
                  </a:cxn>
                  <a:cxn ang="0">
                    <a:pos x="63" y="33"/>
                  </a:cxn>
                  <a:cxn ang="0">
                    <a:pos x="70" y="14"/>
                  </a:cxn>
                  <a:cxn ang="0">
                    <a:pos x="78" y="5"/>
                  </a:cxn>
                  <a:cxn ang="0">
                    <a:pos x="91" y="21"/>
                  </a:cxn>
                  <a:cxn ang="0">
                    <a:pos x="100" y="36"/>
                  </a:cxn>
                  <a:cxn ang="0">
                    <a:pos x="104" y="60"/>
                  </a:cxn>
                  <a:cxn ang="0">
                    <a:pos x="94" y="82"/>
                  </a:cxn>
                  <a:cxn ang="0">
                    <a:pos x="93" y="101"/>
                  </a:cxn>
                  <a:cxn ang="0">
                    <a:pos x="107" y="107"/>
                  </a:cxn>
                  <a:cxn ang="0">
                    <a:pos x="116" y="121"/>
                  </a:cxn>
                  <a:cxn ang="0">
                    <a:pos x="124" y="136"/>
                  </a:cxn>
                  <a:cxn ang="0">
                    <a:pos x="137" y="162"/>
                  </a:cxn>
                  <a:cxn ang="0">
                    <a:pos x="149" y="167"/>
                  </a:cxn>
                  <a:cxn ang="0">
                    <a:pos x="156" y="164"/>
                  </a:cxn>
                  <a:cxn ang="0">
                    <a:pos x="150" y="185"/>
                  </a:cxn>
                  <a:cxn ang="0">
                    <a:pos x="140" y="199"/>
                  </a:cxn>
                  <a:cxn ang="0">
                    <a:pos x="113" y="214"/>
                  </a:cxn>
                  <a:cxn ang="0">
                    <a:pos x="118" y="257"/>
                  </a:cxn>
                  <a:cxn ang="0">
                    <a:pos x="135" y="299"/>
                  </a:cxn>
                  <a:cxn ang="0">
                    <a:pos x="130" y="307"/>
                  </a:cxn>
                  <a:cxn ang="0">
                    <a:pos x="131" y="327"/>
                  </a:cxn>
                  <a:cxn ang="0">
                    <a:pos x="148" y="361"/>
                  </a:cxn>
                  <a:cxn ang="0">
                    <a:pos x="144" y="414"/>
                  </a:cxn>
                </a:cxnLst>
                <a:rect l="0" t="0" r="r" b="b"/>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Freeform 7"/>
              <p:cNvSpPr>
                <a:spLocks/>
              </p:cNvSpPr>
              <p:nvPr/>
            </p:nvSpPr>
            <p:spPr bwMode="auto">
              <a:xfrm>
                <a:off x="7705928" y="2716453"/>
                <a:ext cx="754729" cy="311846"/>
              </a:xfrm>
              <a:custGeom>
                <a:avLst/>
                <a:gdLst/>
                <a:ahLst/>
                <a:cxnLst>
                  <a:cxn ang="0">
                    <a:pos x="16" y="91"/>
                  </a:cxn>
                  <a:cxn ang="0">
                    <a:pos x="49" y="104"/>
                  </a:cxn>
                  <a:cxn ang="0">
                    <a:pos x="66" y="117"/>
                  </a:cxn>
                  <a:cxn ang="0">
                    <a:pos x="78" y="132"/>
                  </a:cxn>
                  <a:cxn ang="0">
                    <a:pos x="79" y="137"/>
                  </a:cxn>
                  <a:cxn ang="0">
                    <a:pos x="79" y="143"/>
                  </a:cxn>
                  <a:cxn ang="0">
                    <a:pos x="79" y="149"/>
                  </a:cxn>
                  <a:cxn ang="0">
                    <a:pos x="80" y="154"/>
                  </a:cxn>
                  <a:cxn ang="0">
                    <a:pos x="87" y="160"/>
                  </a:cxn>
                  <a:cxn ang="0">
                    <a:pos x="95" y="161"/>
                  </a:cxn>
                  <a:cxn ang="0">
                    <a:pos x="136" y="172"/>
                  </a:cxn>
                  <a:cxn ang="0">
                    <a:pos x="169" y="184"/>
                  </a:cxn>
                  <a:cxn ang="0">
                    <a:pos x="187" y="208"/>
                  </a:cxn>
                  <a:cxn ang="0">
                    <a:pos x="211" y="218"/>
                  </a:cxn>
                  <a:cxn ang="0">
                    <a:pos x="292" y="229"/>
                  </a:cxn>
                  <a:cxn ang="0">
                    <a:pos x="330" y="243"/>
                  </a:cxn>
                  <a:cxn ang="0">
                    <a:pos x="352" y="242"/>
                  </a:cxn>
                  <a:cxn ang="0">
                    <a:pos x="374" y="228"/>
                  </a:cxn>
                  <a:cxn ang="0">
                    <a:pos x="416" y="221"/>
                  </a:cxn>
                  <a:cxn ang="0">
                    <a:pos x="431" y="205"/>
                  </a:cxn>
                  <a:cxn ang="0">
                    <a:pos x="435" y="186"/>
                  </a:cxn>
                  <a:cxn ang="0">
                    <a:pos x="428" y="172"/>
                  </a:cxn>
                  <a:cxn ang="0">
                    <a:pos x="459" y="158"/>
                  </a:cxn>
                  <a:cxn ang="0">
                    <a:pos x="479" y="142"/>
                  </a:cxn>
                  <a:cxn ang="0">
                    <a:pos x="500" y="132"/>
                  </a:cxn>
                  <a:cxn ang="0">
                    <a:pos x="514" y="126"/>
                  </a:cxn>
                  <a:cxn ang="0">
                    <a:pos x="521" y="117"/>
                  </a:cxn>
                  <a:cxn ang="0">
                    <a:pos x="513" y="111"/>
                  </a:cxn>
                  <a:cxn ang="0">
                    <a:pos x="510" y="104"/>
                  </a:cxn>
                  <a:cxn ang="0">
                    <a:pos x="501" y="98"/>
                  </a:cxn>
                  <a:cxn ang="0">
                    <a:pos x="493" y="96"/>
                  </a:cxn>
                  <a:cxn ang="0">
                    <a:pos x="483" y="98"/>
                  </a:cxn>
                  <a:cxn ang="0">
                    <a:pos x="474" y="101"/>
                  </a:cxn>
                  <a:cxn ang="0">
                    <a:pos x="451" y="93"/>
                  </a:cxn>
                  <a:cxn ang="0">
                    <a:pos x="441" y="66"/>
                  </a:cxn>
                  <a:cxn ang="0">
                    <a:pos x="429" y="49"/>
                  </a:cxn>
                  <a:cxn ang="0">
                    <a:pos x="403" y="46"/>
                  </a:cxn>
                  <a:cxn ang="0">
                    <a:pos x="389" y="56"/>
                  </a:cxn>
                  <a:cxn ang="0">
                    <a:pos x="377" y="66"/>
                  </a:cxn>
                  <a:cxn ang="0">
                    <a:pos x="355" y="66"/>
                  </a:cxn>
                  <a:cxn ang="0">
                    <a:pos x="324" y="66"/>
                  </a:cxn>
                  <a:cxn ang="0">
                    <a:pos x="300" y="50"/>
                  </a:cxn>
                  <a:cxn ang="0">
                    <a:pos x="268" y="38"/>
                  </a:cxn>
                  <a:cxn ang="0">
                    <a:pos x="253" y="42"/>
                  </a:cxn>
                  <a:cxn ang="0">
                    <a:pos x="240" y="46"/>
                  </a:cxn>
                  <a:cxn ang="0">
                    <a:pos x="214" y="39"/>
                  </a:cxn>
                  <a:cxn ang="0">
                    <a:pos x="201" y="15"/>
                  </a:cxn>
                  <a:cxn ang="0">
                    <a:pos x="138" y="5"/>
                  </a:cxn>
                  <a:cxn ang="0">
                    <a:pos x="138" y="11"/>
                  </a:cxn>
                  <a:cxn ang="0">
                    <a:pos x="143" y="26"/>
                  </a:cxn>
                  <a:cxn ang="0">
                    <a:pos x="154" y="43"/>
                  </a:cxn>
                  <a:cxn ang="0">
                    <a:pos x="95" y="47"/>
                  </a:cxn>
                  <a:cxn ang="0">
                    <a:pos x="92" y="39"/>
                  </a:cxn>
                  <a:cxn ang="0">
                    <a:pos x="89" y="33"/>
                  </a:cxn>
                  <a:cxn ang="0">
                    <a:pos x="85" y="33"/>
                  </a:cxn>
                  <a:cxn ang="0">
                    <a:pos x="70" y="38"/>
                  </a:cxn>
                  <a:cxn ang="0">
                    <a:pos x="61" y="33"/>
                  </a:cxn>
                  <a:cxn ang="0">
                    <a:pos x="44" y="36"/>
                  </a:cxn>
                  <a:cxn ang="0">
                    <a:pos x="24" y="54"/>
                  </a:cxn>
                  <a:cxn ang="0">
                    <a:pos x="8" y="60"/>
                  </a:cxn>
                  <a:cxn ang="0">
                    <a:pos x="1" y="69"/>
                  </a:cxn>
                </a:cxnLst>
                <a:rect l="0" t="0" r="r" b="b"/>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Freeform 21"/>
              <p:cNvSpPr>
                <a:spLocks/>
              </p:cNvSpPr>
              <p:nvPr/>
            </p:nvSpPr>
            <p:spPr bwMode="auto">
              <a:xfrm>
                <a:off x="7774013" y="3975340"/>
                <a:ext cx="60842" cy="121416"/>
              </a:xfrm>
              <a:custGeom>
                <a:avLst/>
                <a:gdLst/>
                <a:ahLst/>
                <a:cxnLst>
                  <a:cxn ang="0">
                    <a:pos x="14" y="95"/>
                  </a:cxn>
                  <a:cxn ang="0">
                    <a:pos x="11" y="91"/>
                  </a:cxn>
                  <a:cxn ang="0">
                    <a:pos x="9" y="86"/>
                  </a:cxn>
                  <a:cxn ang="0">
                    <a:pos x="7" y="80"/>
                  </a:cxn>
                  <a:cxn ang="0">
                    <a:pos x="4" y="73"/>
                  </a:cxn>
                  <a:cxn ang="0">
                    <a:pos x="3" y="67"/>
                  </a:cxn>
                  <a:cxn ang="0">
                    <a:pos x="1" y="60"/>
                  </a:cxn>
                  <a:cxn ang="0">
                    <a:pos x="0" y="55"/>
                  </a:cxn>
                  <a:cxn ang="0">
                    <a:pos x="0" y="51"/>
                  </a:cxn>
                  <a:cxn ang="0">
                    <a:pos x="0" y="43"/>
                  </a:cxn>
                  <a:cxn ang="0">
                    <a:pos x="1" y="36"/>
                  </a:cxn>
                  <a:cxn ang="0">
                    <a:pos x="1" y="29"/>
                  </a:cxn>
                  <a:cxn ang="0">
                    <a:pos x="2" y="22"/>
                  </a:cxn>
                  <a:cxn ang="0">
                    <a:pos x="4" y="17"/>
                  </a:cxn>
                  <a:cxn ang="0">
                    <a:pos x="6" y="11"/>
                  </a:cxn>
                  <a:cxn ang="0">
                    <a:pos x="7" y="6"/>
                  </a:cxn>
                  <a:cxn ang="0">
                    <a:pos x="8" y="0"/>
                  </a:cxn>
                  <a:cxn ang="0">
                    <a:pos x="15" y="7"/>
                  </a:cxn>
                  <a:cxn ang="0">
                    <a:pos x="20" y="11"/>
                  </a:cxn>
                  <a:cxn ang="0">
                    <a:pos x="23" y="15"/>
                  </a:cxn>
                  <a:cxn ang="0">
                    <a:pos x="27" y="20"/>
                  </a:cxn>
                  <a:cxn ang="0">
                    <a:pos x="30" y="26"/>
                  </a:cxn>
                  <a:cxn ang="0">
                    <a:pos x="35" y="34"/>
                  </a:cxn>
                  <a:cxn ang="0">
                    <a:pos x="38" y="47"/>
                  </a:cxn>
                  <a:cxn ang="0">
                    <a:pos x="42" y="64"/>
                  </a:cxn>
                  <a:cxn ang="0">
                    <a:pos x="42" y="73"/>
                  </a:cxn>
                  <a:cxn ang="0">
                    <a:pos x="40" y="79"/>
                  </a:cxn>
                  <a:cxn ang="0">
                    <a:pos x="37" y="84"/>
                  </a:cxn>
                  <a:cxn ang="0">
                    <a:pos x="34" y="88"/>
                  </a:cxn>
                  <a:cxn ang="0">
                    <a:pos x="28" y="91"/>
                  </a:cxn>
                  <a:cxn ang="0">
                    <a:pos x="23" y="93"/>
                  </a:cxn>
                  <a:cxn ang="0">
                    <a:pos x="18" y="94"/>
                  </a:cxn>
                  <a:cxn ang="0">
                    <a:pos x="14" y="95"/>
                  </a:cxn>
                </a:cxnLst>
                <a:rect l="0" t="0" r="r" b="b"/>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32"/>
              <p:cNvSpPr>
                <a:spLocks/>
              </p:cNvSpPr>
              <p:nvPr/>
            </p:nvSpPr>
            <p:spPr bwMode="gray">
              <a:xfrm>
                <a:off x="7212806" y="3119149"/>
                <a:ext cx="337646" cy="276445"/>
              </a:xfrm>
              <a:custGeom>
                <a:avLst/>
                <a:gdLst/>
                <a:ahLst/>
                <a:cxnLst>
                  <a:cxn ang="0">
                    <a:pos x="18" y="77"/>
                  </a:cxn>
                  <a:cxn ang="0">
                    <a:pos x="24" y="75"/>
                  </a:cxn>
                  <a:cxn ang="0">
                    <a:pos x="39" y="72"/>
                  </a:cxn>
                  <a:cxn ang="0">
                    <a:pos x="54" y="60"/>
                  </a:cxn>
                  <a:cxn ang="0">
                    <a:pos x="62" y="42"/>
                  </a:cxn>
                  <a:cxn ang="0">
                    <a:pos x="64" y="27"/>
                  </a:cxn>
                  <a:cxn ang="0">
                    <a:pos x="74" y="23"/>
                  </a:cxn>
                  <a:cxn ang="0">
                    <a:pos x="86" y="24"/>
                  </a:cxn>
                  <a:cxn ang="0">
                    <a:pos x="101" y="28"/>
                  </a:cxn>
                  <a:cxn ang="0">
                    <a:pos x="113" y="37"/>
                  </a:cxn>
                  <a:cxn ang="0">
                    <a:pos x="129" y="34"/>
                  </a:cxn>
                  <a:cxn ang="0">
                    <a:pos x="142" y="24"/>
                  </a:cxn>
                  <a:cxn ang="0">
                    <a:pos x="149" y="13"/>
                  </a:cxn>
                  <a:cxn ang="0">
                    <a:pos x="154" y="2"/>
                  </a:cxn>
                  <a:cxn ang="0">
                    <a:pos x="159" y="5"/>
                  </a:cxn>
                  <a:cxn ang="0">
                    <a:pos x="167" y="10"/>
                  </a:cxn>
                  <a:cxn ang="0">
                    <a:pos x="170" y="27"/>
                  </a:cxn>
                  <a:cxn ang="0">
                    <a:pos x="178" y="39"/>
                  </a:cxn>
                  <a:cxn ang="0">
                    <a:pos x="188" y="34"/>
                  </a:cxn>
                  <a:cxn ang="0">
                    <a:pos x="194" y="24"/>
                  </a:cxn>
                  <a:cxn ang="0">
                    <a:pos x="231" y="27"/>
                  </a:cxn>
                  <a:cxn ang="0">
                    <a:pos x="233" y="34"/>
                  </a:cxn>
                  <a:cxn ang="0">
                    <a:pos x="219" y="39"/>
                  </a:cxn>
                  <a:cxn ang="0">
                    <a:pos x="183" y="48"/>
                  </a:cxn>
                  <a:cxn ang="0">
                    <a:pos x="177" y="59"/>
                  </a:cxn>
                  <a:cxn ang="0">
                    <a:pos x="182" y="67"/>
                  </a:cxn>
                  <a:cxn ang="0">
                    <a:pos x="188" y="75"/>
                  </a:cxn>
                  <a:cxn ang="0">
                    <a:pos x="182" y="85"/>
                  </a:cxn>
                  <a:cxn ang="0">
                    <a:pos x="177" y="99"/>
                  </a:cxn>
                  <a:cxn ang="0">
                    <a:pos x="164" y="107"/>
                  </a:cxn>
                  <a:cxn ang="0">
                    <a:pos x="156" y="146"/>
                  </a:cxn>
                  <a:cxn ang="0">
                    <a:pos x="151" y="165"/>
                  </a:cxn>
                  <a:cxn ang="0">
                    <a:pos x="145" y="159"/>
                  </a:cxn>
                  <a:cxn ang="0">
                    <a:pos x="137" y="160"/>
                  </a:cxn>
                  <a:cxn ang="0">
                    <a:pos x="129" y="172"/>
                  </a:cxn>
                  <a:cxn ang="0">
                    <a:pos x="118" y="178"/>
                  </a:cxn>
                  <a:cxn ang="0">
                    <a:pos x="112" y="197"/>
                  </a:cxn>
                  <a:cxn ang="0">
                    <a:pos x="105" y="207"/>
                  </a:cxn>
                  <a:cxn ang="0">
                    <a:pos x="76" y="216"/>
                  </a:cxn>
                  <a:cxn ang="0">
                    <a:pos x="54" y="216"/>
                  </a:cxn>
                  <a:cxn ang="0">
                    <a:pos x="35" y="211"/>
                  </a:cxn>
                  <a:cxn ang="0">
                    <a:pos x="29" y="202"/>
                  </a:cxn>
                  <a:cxn ang="0">
                    <a:pos x="35" y="188"/>
                  </a:cxn>
                  <a:cxn ang="0">
                    <a:pos x="35" y="172"/>
                  </a:cxn>
                  <a:cxn ang="0">
                    <a:pos x="26" y="170"/>
                  </a:cxn>
                  <a:cxn ang="0">
                    <a:pos x="17" y="167"/>
                  </a:cxn>
                  <a:cxn ang="0">
                    <a:pos x="8" y="145"/>
                  </a:cxn>
                  <a:cxn ang="0">
                    <a:pos x="6" y="116"/>
                  </a:cxn>
                  <a:cxn ang="0">
                    <a:pos x="3" y="113"/>
                  </a:cxn>
                  <a:cxn ang="0">
                    <a:pos x="0" y="106"/>
                  </a:cxn>
                  <a:cxn ang="0">
                    <a:pos x="6" y="96"/>
                  </a:cxn>
                  <a:cxn ang="0">
                    <a:pos x="10" y="88"/>
                  </a:cxn>
                  <a:cxn ang="0">
                    <a:pos x="11" y="81"/>
                  </a:cxn>
                </a:cxnLst>
                <a:rect l="0" t="0" r="r" b="b"/>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9" name="Freeform 36"/>
              <p:cNvSpPr>
                <a:spLocks/>
              </p:cNvSpPr>
              <p:nvPr/>
            </p:nvSpPr>
            <p:spPr bwMode="gray">
              <a:xfrm>
                <a:off x="7334474" y="3055452"/>
                <a:ext cx="209226" cy="115928"/>
              </a:xfrm>
              <a:custGeom>
                <a:avLst/>
                <a:gdLst/>
                <a:ahLst/>
                <a:cxnLst>
                  <a:cxn ang="0">
                    <a:pos x="33" y="26"/>
                  </a:cxn>
                  <a:cxn ang="0">
                    <a:pos x="53" y="36"/>
                  </a:cxn>
                  <a:cxn ang="0">
                    <a:pos x="82" y="40"/>
                  </a:cxn>
                  <a:cxn ang="0">
                    <a:pos x="116" y="36"/>
                  </a:cxn>
                  <a:cxn ang="0">
                    <a:pos x="120" y="37"/>
                  </a:cxn>
                  <a:cxn ang="0">
                    <a:pos x="120" y="42"/>
                  </a:cxn>
                  <a:cxn ang="0">
                    <a:pos x="121" y="44"/>
                  </a:cxn>
                  <a:cxn ang="0">
                    <a:pos x="121" y="49"/>
                  </a:cxn>
                  <a:cxn ang="0">
                    <a:pos x="130" y="50"/>
                  </a:cxn>
                  <a:cxn ang="0">
                    <a:pos x="136" y="54"/>
                  </a:cxn>
                  <a:cxn ang="0">
                    <a:pos x="139" y="63"/>
                  </a:cxn>
                  <a:cxn ang="0">
                    <a:pos x="141" y="75"/>
                  </a:cxn>
                  <a:cxn ang="0">
                    <a:pos x="111" y="76"/>
                  </a:cxn>
                  <a:cxn ang="0">
                    <a:pos x="107" y="82"/>
                  </a:cxn>
                  <a:cxn ang="0">
                    <a:pos x="104" y="86"/>
                  </a:cxn>
                  <a:cxn ang="0">
                    <a:pos x="100" y="90"/>
                  </a:cxn>
                  <a:cxn ang="0">
                    <a:pos x="94" y="91"/>
                  </a:cxn>
                  <a:cxn ang="0">
                    <a:pos x="90" y="86"/>
                  </a:cxn>
                  <a:cxn ang="0">
                    <a:pos x="87" y="79"/>
                  </a:cxn>
                  <a:cxn ang="0">
                    <a:pos x="86" y="69"/>
                  </a:cxn>
                  <a:cxn ang="0">
                    <a:pos x="84" y="61"/>
                  </a:cxn>
                  <a:cxn ang="0">
                    <a:pos x="80" y="58"/>
                  </a:cxn>
                  <a:cxn ang="0">
                    <a:pos x="76" y="56"/>
                  </a:cxn>
                  <a:cxn ang="0">
                    <a:pos x="73" y="53"/>
                  </a:cxn>
                  <a:cxn ang="0">
                    <a:pos x="71" y="53"/>
                  </a:cxn>
                  <a:cxn ang="0">
                    <a:pos x="68" y="58"/>
                  </a:cxn>
                  <a:cxn ang="0">
                    <a:pos x="66" y="64"/>
                  </a:cxn>
                  <a:cxn ang="0">
                    <a:pos x="63" y="72"/>
                  </a:cxn>
                  <a:cxn ang="0">
                    <a:pos x="59" y="76"/>
                  </a:cxn>
                  <a:cxn ang="0">
                    <a:pos x="51" y="80"/>
                  </a:cxn>
                  <a:cxn ang="0">
                    <a:pos x="46" y="86"/>
                  </a:cxn>
                  <a:cxn ang="0">
                    <a:pos x="38" y="89"/>
                  </a:cxn>
                  <a:cxn ang="0">
                    <a:pos x="30" y="89"/>
                  </a:cxn>
                  <a:cxn ang="0">
                    <a:pos x="25" y="87"/>
                  </a:cxn>
                  <a:cxn ang="0">
                    <a:pos x="22" y="83"/>
                  </a:cxn>
                  <a:cxn ang="0">
                    <a:pos x="17" y="80"/>
                  </a:cxn>
                  <a:cxn ang="0">
                    <a:pos x="17" y="79"/>
                  </a:cxn>
                  <a:cxn ang="0">
                    <a:pos x="20" y="53"/>
                  </a:cxn>
                  <a:cxn ang="0">
                    <a:pos x="0" y="39"/>
                  </a:cxn>
                  <a:cxn ang="0">
                    <a:pos x="15" y="31"/>
                  </a:cxn>
                  <a:cxn ang="0">
                    <a:pos x="25" y="13"/>
                  </a:cxn>
                  <a:cxn ang="0">
                    <a:pos x="42" y="0"/>
                  </a:cxn>
                  <a:cxn ang="0">
                    <a:pos x="53" y="17"/>
                  </a:cxn>
                </a:cxnLst>
                <a:rect l="0" t="0" r="r" b="b"/>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0" name="Freeform 37"/>
              <p:cNvSpPr>
                <a:spLocks/>
              </p:cNvSpPr>
              <p:nvPr/>
            </p:nvSpPr>
            <p:spPr bwMode="gray">
              <a:xfrm>
                <a:off x="7382091" y="2987932"/>
                <a:ext cx="235199" cy="119750"/>
              </a:xfrm>
              <a:custGeom>
                <a:avLst/>
                <a:gdLst/>
                <a:ahLst/>
                <a:cxnLst>
                  <a:cxn ang="0">
                    <a:pos x="32" y="75"/>
                  </a:cxn>
                  <a:cxn ang="0">
                    <a:pos x="54" y="58"/>
                  </a:cxn>
                  <a:cxn ang="0">
                    <a:pos x="27" y="43"/>
                  </a:cxn>
                  <a:cxn ang="0">
                    <a:pos x="14" y="46"/>
                  </a:cxn>
                  <a:cxn ang="0">
                    <a:pos x="19" y="26"/>
                  </a:cxn>
                  <a:cxn ang="0">
                    <a:pos x="12" y="18"/>
                  </a:cxn>
                  <a:cxn ang="0">
                    <a:pos x="33" y="10"/>
                  </a:cxn>
                  <a:cxn ang="0">
                    <a:pos x="58" y="0"/>
                  </a:cxn>
                  <a:cxn ang="0">
                    <a:pos x="95" y="6"/>
                  </a:cxn>
                  <a:cxn ang="0">
                    <a:pos x="136" y="10"/>
                  </a:cxn>
                  <a:cxn ang="0">
                    <a:pos x="163" y="20"/>
                  </a:cxn>
                  <a:cxn ang="0">
                    <a:pos x="161" y="28"/>
                  </a:cxn>
                  <a:cxn ang="0">
                    <a:pos x="158" y="33"/>
                  </a:cxn>
                  <a:cxn ang="0">
                    <a:pos x="153" y="38"/>
                  </a:cxn>
                  <a:cxn ang="0">
                    <a:pos x="148" y="42"/>
                  </a:cxn>
                  <a:cxn ang="0">
                    <a:pos x="143" y="42"/>
                  </a:cxn>
                  <a:cxn ang="0">
                    <a:pos x="136" y="42"/>
                  </a:cxn>
                  <a:cxn ang="0">
                    <a:pos x="129" y="43"/>
                  </a:cxn>
                  <a:cxn ang="0">
                    <a:pos x="123" y="46"/>
                  </a:cxn>
                  <a:cxn ang="0">
                    <a:pos x="121" y="49"/>
                  </a:cxn>
                  <a:cxn ang="0">
                    <a:pos x="118" y="54"/>
                  </a:cxn>
                  <a:cxn ang="0">
                    <a:pos x="115" y="58"/>
                  </a:cxn>
                  <a:cxn ang="0">
                    <a:pos x="111" y="61"/>
                  </a:cxn>
                  <a:cxn ang="0">
                    <a:pos x="104" y="63"/>
                  </a:cxn>
                  <a:cxn ang="0">
                    <a:pos x="93" y="65"/>
                  </a:cxn>
                  <a:cxn ang="0">
                    <a:pos x="85" y="68"/>
                  </a:cxn>
                  <a:cxn ang="0">
                    <a:pos x="82" y="72"/>
                  </a:cxn>
                  <a:cxn ang="0">
                    <a:pos x="82" y="78"/>
                  </a:cxn>
                  <a:cxn ang="0">
                    <a:pos x="83" y="82"/>
                  </a:cxn>
                  <a:cxn ang="0">
                    <a:pos x="84" y="86"/>
                  </a:cxn>
                  <a:cxn ang="0">
                    <a:pos x="85" y="90"/>
                  </a:cxn>
                  <a:cxn ang="0">
                    <a:pos x="68" y="90"/>
                  </a:cxn>
                  <a:cxn ang="0">
                    <a:pos x="33" y="93"/>
                  </a:cxn>
                  <a:cxn ang="0">
                    <a:pos x="6" y="87"/>
                  </a:cxn>
                  <a:cxn ang="0">
                    <a:pos x="14" y="67"/>
                  </a:cxn>
                </a:cxnLst>
                <a:rect l="0" t="0" r="r" b="b"/>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1" name="Freeform 6"/>
              <p:cNvSpPr>
                <a:spLocks/>
              </p:cNvSpPr>
              <p:nvPr/>
            </p:nvSpPr>
            <p:spPr bwMode="auto">
              <a:xfrm>
                <a:off x="7252005" y="3168015"/>
                <a:ext cx="351379" cy="396338"/>
              </a:xfrm>
              <a:custGeom>
                <a:avLst/>
                <a:gdLst>
                  <a:gd name="T0" fmla="*/ 478 w 534"/>
                  <a:gd name="T1" fmla="*/ 44 h 602"/>
                  <a:gd name="T2" fmla="*/ 470 w 534"/>
                  <a:gd name="T3" fmla="*/ 14 h 602"/>
                  <a:gd name="T4" fmla="*/ 402 w 534"/>
                  <a:gd name="T5" fmla="*/ 4 h 602"/>
                  <a:gd name="T6" fmla="*/ 340 w 534"/>
                  <a:gd name="T7" fmla="*/ 24 h 602"/>
                  <a:gd name="T8" fmla="*/ 330 w 534"/>
                  <a:gd name="T9" fmla="*/ 44 h 602"/>
                  <a:gd name="T10" fmla="*/ 346 w 534"/>
                  <a:gd name="T11" fmla="*/ 58 h 602"/>
                  <a:gd name="T12" fmla="*/ 354 w 534"/>
                  <a:gd name="T13" fmla="*/ 78 h 602"/>
                  <a:gd name="T14" fmla="*/ 340 w 534"/>
                  <a:gd name="T15" fmla="*/ 96 h 602"/>
                  <a:gd name="T16" fmla="*/ 324 w 534"/>
                  <a:gd name="T17" fmla="*/ 118 h 602"/>
                  <a:gd name="T18" fmla="*/ 298 w 534"/>
                  <a:gd name="T19" fmla="*/ 150 h 602"/>
                  <a:gd name="T20" fmla="*/ 284 w 534"/>
                  <a:gd name="T21" fmla="*/ 230 h 602"/>
                  <a:gd name="T22" fmla="*/ 272 w 534"/>
                  <a:gd name="T23" fmla="*/ 244 h 602"/>
                  <a:gd name="T24" fmla="*/ 258 w 534"/>
                  <a:gd name="T25" fmla="*/ 236 h 602"/>
                  <a:gd name="T26" fmla="*/ 238 w 534"/>
                  <a:gd name="T27" fmla="*/ 244 h 602"/>
                  <a:gd name="T28" fmla="*/ 222 w 534"/>
                  <a:gd name="T29" fmla="*/ 264 h 602"/>
                  <a:gd name="T30" fmla="*/ 196 w 534"/>
                  <a:gd name="T31" fmla="*/ 278 h 602"/>
                  <a:gd name="T32" fmla="*/ 190 w 534"/>
                  <a:gd name="T33" fmla="*/ 318 h 602"/>
                  <a:gd name="T34" fmla="*/ 162 w 534"/>
                  <a:gd name="T35" fmla="*/ 332 h 602"/>
                  <a:gd name="T36" fmla="*/ 94 w 534"/>
                  <a:gd name="T37" fmla="*/ 346 h 602"/>
                  <a:gd name="T38" fmla="*/ 52 w 534"/>
                  <a:gd name="T39" fmla="*/ 344 h 602"/>
                  <a:gd name="T40" fmla="*/ 8 w 534"/>
                  <a:gd name="T41" fmla="*/ 332 h 602"/>
                  <a:gd name="T42" fmla="*/ 24 w 534"/>
                  <a:gd name="T43" fmla="*/ 366 h 602"/>
                  <a:gd name="T44" fmla="*/ 70 w 534"/>
                  <a:gd name="T45" fmla="*/ 406 h 602"/>
                  <a:gd name="T46" fmla="*/ 80 w 534"/>
                  <a:gd name="T47" fmla="*/ 428 h 602"/>
                  <a:gd name="T48" fmla="*/ 94 w 534"/>
                  <a:gd name="T49" fmla="*/ 448 h 602"/>
                  <a:gd name="T50" fmla="*/ 84 w 534"/>
                  <a:gd name="T51" fmla="*/ 472 h 602"/>
                  <a:gd name="T52" fmla="*/ 62 w 534"/>
                  <a:gd name="T53" fmla="*/ 494 h 602"/>
                  <a:gd name="T54" fmla="*/ 56 w 534"/>
                  <a:gd name="T55" fmla="*/ 512 h 602"/>
                  <a:gd name="T56" fmla="*/ 56 w 534"/>
                  <a:gd name="T57" fmla="*/ 534 h 602"/>
                  <a:gd name="T58" fmla="*/ 104 w 534"/>
                  <a:gd name="T59" fmla="*/ 538 h 602"/>
                  <a:gd name="T60" fmla="*/ 166 w 534"/>
                  <a:gd name="T61" fmla="*/ 532 h 602"/>
                  <a:gd name="T62" fmla="*/ 194 w 534"/>
                  <a:gd name="T63" fmla="*/ 532 h 602"/>
                  <a:gd name="T64" fmla="*/ 216 w 534"/>
                  <a:gd name="T65" fmla="*/ 532 h 602"/>
                  <a:gd name="T66" fmla="*/ 238 w 534"/>
                  <a:gd name="T67" fmla="*/ 562 h 602"/>
                  <a:gd name="T68" fmla="*/ 290 w 534"/>
                  <a:gd name="T69" fmla="*/ 594 h 602"/>
                  <a:gd name="T70" fmla="*/ 318 w 534"/>
                  <a:gd name="T71" fmla="*/ 592 h 602"/>
                  <a:gd name="T72" fmla="*/ 394 w 534"/>
                  <a:gd name="T73" fmla="*/ 572 h 602"/>
                  <a:gd name="T74" fmla="*/ 414 w 534"/>
                  <a:gd name="T75" fmla="*/ 542 h 602"/>
                  <a:gd name="T76" fmla="*/ 380 w 534"/>
                  <a:gd name="T77" fmla="*/ 506 h 602"/>
                  <a:gd name="T78" fmla="*/ 360 w 534"/>
                  <a:gd name="T79" fmla="*/ 472 h 602"/>
                  <a:gd name="T80" fmla="*/ 348 w 534"/>
                  <a:gd name="T81" fmla="*/ 462 h 602"/>
                  <a:gd name="T82" fmla="*/ 362 w 534"/>
                  <a:gd name="T83" fmla="*/ 434 h 602"/>
                  <a:gd name="T84" fmla="*/ 414 w 534"/>
                  <a:gd name="T85" fmla="*/ 402 h 602"/>
                  <a:gd name="T86" fmla="*/ 466 w 534"/>
                  <a:gd name="T87" fmla="*/ 340 h 602"/>
                  <a:gd name="T88" fmla="*/ 502 w 534"/>
                  <a:gd name="T89" fmla="*/ 290 h 602"/>
                  <a:gd name="T90" fmla="*/ 534 w 534"/>
                  <a:gd name="T91" fmla="*/ 246 h 602"/>
                  <a:gd name="T92" fmla="*/ 492 w 534"/>
                  <a:gd name="T93" fmla="*/ 218 h 602"/>
                  <a:gd name="T94" fmla="*/ 462 w 534"/>
                  <a:gd name="T95" fmla="*/ 146 h 602"/>
                  <a:gd name="T96" fmla="*/ 474 w 534"/>
                  <a:gd name="T97" fmla="*/ 104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4" h="602">
                    <a:moveTo>
                      <a:pt x="432" y="82"/>
                    </a:moveTo>
                    <a:lnTo>
                      <a:pt x="430" y="66"/>
                    </a:lnTo>
                    <a:lnTo>
                      <a:pt x="452" y="44"/>
                    </a:lnTo>
                    <a:lnTo>
                      <a:pt x="478" y="44"/>
                    </a:lnTo>
                    <a:lnTo>
                      <a:pt x="476" y="34"/>
                    </a:lnTo>
                    <a:lnTo>
                      <a:pt x="492" y="34"/>
                    </a:lnTo>
                    <a:lnTo>
                      <a:pt x="480" y="24"/>
                    </a:lnTo>
                    <a:lnTo>
                      <a:pt x="470" y="14"/>
                    </a:lnTo>
                    <a:lnTo>
                      <a:pt x="458" y="0"/>
                    </a:lnTo>
                    <a:lnTo>
                      <a:pt x="442" y="2"/>
                    </a:lnTo>
                    <a:lnTo>
                      <a:pt x="426" y="4"/>
                    </a:lnTo>
                    <a:lnTo>
                      <a:pt x="402" y="4"/>
                    </a:lnTo>
                    <a:lnTo>
                      <a:pt x="382" y="10"/>
                    </a:lnTo>
                    <a:lnTo>
                      <a:pt x="360" y="14"/>
                    </a:lnTo>
                    <a:lnTo>
                      <a:pt x="344" y="22"/>
                    </a:lnTo>
                    <a:lnTo>
                      <a:pt x="340" y="24"/>
                    </a:lnTo>
                    <a:lnTo>
                      <a:pt x="334" y="30"/>
                    </a:lnTo>
                    <a:lnTo>
                      <a:pt x="330" y="34"/>
                    </a:lnTo>
                    <a:lnTo>
                      <a:pt x="330" y="40"/>
                    </a:lnTo>
                    <a:lnTo>
                      <a:pt x="330" y="44"/>
                    </a:lnTo>
                    <a:lnTo>
                      <a:pt x="334" y="50"/>
                    </a:lnTo>
                    <a:lnTo>
                      <a:pt x="340" y="54"/>
                    </a:lnTo>
                    <a:lnTo>
                      <a:pt x="342" y="56"/>
                    </a:lnTo>
                    <a:lnTo>
                      <a:pt x="346" y="58"/>
                    </a:lnTo>
                    <a:lnTo>
                      <a:pt x="348" y="62"/>
                    </a:lnTo>
                    <a:lnTo>
                      <a:pt x="354" y="66"/>
                    </a:lnTo>
                    <a:lnTo>
                      <a:pt x="354" y="72"/>
                    </a:lnTo>
                    <a:lnTo>
                      <a:pt x="354" y="78"/>
                    </a:lnTo>
                    <a:lnTo>
                      <a:pt x="348" y="84"/>
                    </a:lnTo>
                    <a:lnTo>
                      <a:pt x="346" y="86"/>
                    </a:lnTo>
                    <a:lnTo>
                      <a:pt x="342" y="90"/>
                    </a:lnTo>
                    <a:lnTo>
                      <a:pt x="340" y="96"/>
                    </a:lnTo>
                    <a:lnTo>
                      <a:pt x="334" y="102"/>
                    </a:lnTo>
                    <a:lnTo>
                      <a:pt x="330" y="106"/>
                    </a:lnTo>
                    <a:lnTo>
                      <a:pt x="330" y="118"/>
                    </a:lnTo>
                    <a:lnTo>
                      <a:pt x="324" y="118"/>
                    </a:lnTo>
                    <a:lnTo>
                      <a:pt x="318" y="124"/>
                    </a:lnTo>
                    <a:lnTo>
                      <a:pt x="312" y="130"/>
                    </a:lnTo>
                    <a:lnTo>
                      <a:pt x="304" y="134"/>
                    </a:lnTo>
                    <a:lnTo>
                      <a:pt x="298" y="150"/>
                    </a:lnTo>
                    <a:lnTo>
                      <a:pt x="292" y="170"/>
                    </a:lnTo>
                    <a:lnTo>
                      <a:pt x="286" y="190"/>
                    </a:lnTo>
                    <a:lnTo>
                      <a:pt x="286" y="210"/>
                    </a:lnTo>
                    <a:lnTo>
                      <a:pt x="284" y="230"/>
                    </a:lnTo>
                    <a:lnTo>
                      <a:pt x="284" y="250"/>
                    </a:lnTo>
                    <a:lnTo>
                      <a:pt x="278" y="250"/>
                    </a:lnTo>
                    <a:lnTo>
                      <a:pt x="276" y="246"/>
                    </a:lnTo>
                    <a:lnTo>
                      <a:pt x="272" y="244"/>
                    </a:lnTo>
                    <a:lnTo>
                      <a:pt x="270" y="242"/>
                    </a:lnTo>
                    <a:lnTo>
                      <a:pt x="264" y="238"/>
                    </a:lnTo>
                    <a:lnTo>
                      <a:pt x="262" y="236"/>
                    </a:lnTo>
                    <a:lnTo>
                      <a:pt x="258" y="236"/>
                    </a:lnTo>
                    <a:lnTo>
                      <a:pt x="256" y="236"/>
                    </a:lnTo>
                    <a:lnTo>
                      <a:pt x="250" y="236"/>
                    </a:lnTo>
                    <a:lnTo>
                      <a:pt x="246" y="238"/>
                    </a:lnTo>
                    <a:lnTo>
                      <a:pt x="238" y="244"/>
                    </a:lnTo>
                    <a:lnTo>
                      <a:pt x="234" y="250"/>
                    </a:lnTo>
                    <a:lnTo>
                      <a:pt x="230" y="256"/>
                    </a:lnTo>
                    <a:lnTo>
                      <a:pt x="228" y="260"/>
                    </a:lnTo>
                    <a:lnTo>
                      <a:pt x="222" y="264"/>
                    </a:lnTo>
                    <a:lnTo>
                      <a:pt x="214" y="264"/>
                    </a:lnTo>
                    <a:lnTo>
                      <a:pt x="208" y="266"/>
                    </a:lnTo>
                    <a:lnTo>
                      <a:pt x="204" y="270"/>
                    </a:lnTo>
                    <a:lnTo>
                      <a:pt x="196" y="278"/>
                    </a:lnTo>
                    <a:lnTo>
                      <a:pt x="194" y="290"/>
                    </a:lnTo>
                    <a:lnTo>
                      <a:pt x="192" y="298"/>
                    </a:lnTo>
                    <a:lnTo>
                      <a:pt x="190" y="308"/>
                    </a:lnTo>
                    <a:lnTo>
                      <a:pt x="190" y="318"/>
                    </a:lnTo>
                    <a:lnTo>
                      <a:pt x="190" y="322"/>
                    </a:lnTo>
                    <a:lnTo>
                      <a:pt x="184" y="326"/>
                    </a:lnTo>
                    <a:lnTo>
                      <a:pt x="174" y="328"/>
                    </a:lnTo>
                    <a:lnTo>
                      <a:pt x="162" y="332"/>
                    </a:lnTo>
                    <a:lnTo>
                      <a:pt x="142" y="334"/>
                    </a:lnTo>
                    <a:lnTo>
                      <a:pt x="124" y="338"/>
                    </a:lnTo>
                    <a:lnTo>
                      <a:pt x="108" y="344"/>
                    </a:lnTo>
                    <a:lnTo>
                      <a:pt x="94" y="346"/>
                    </a:lnTo>
                    <a:lnTo>
                      <a:pt x="84" y="346"/>
                    </a:lnTo>
                    <a:lnTo>
                      <a:pt x="72" y="346"/>
                    </a:lnTo>
                    <a:lnTo>
                      <a:pt x="62" y="344"/>
                    </a:lnTo>
                    <a:lnTo>
                      <a:pt x="52" y="344"/>
                    </a:lnTo>
                    <a:lnTo>
                      <a:pt x="38" y="340"/>
                    </a:lnTo>
                    <a:lnTo>
                      <a:pt x="28" y="338"/>
                    </a:lnTo>
                    <a:lnTo>
                      <a:pt x="16" y="334"/>
                    </a:lnTo>
                    <a:lnTo>
                      <a:pt x="8" y="332"/>
                    </a:lnTo>
                    <a:lnTo>
                      <a:pt x="0" y="330"/>
                    </a:lnTo>
                    <a:lnTo>
                      <a:pt x="6" y="340"/>
                    </a:lnTo>
                    <a:lnTo>
                      <a:pt x="12" y="352"/>
                    </a:lnTo>
                    <a:lnTo>
                      <a:pt x="24" y="366"/>
                    </a:lnTo>
                    <a:lnTo>
                      <a:pt x="36" y="380"/>
                    </a:lnTo>
                    <a:lnTo>
                      <a:pt x="48" y="390"/>
                    </a:lnTo>
                    <a:lnTo>
                      <a:pt x="60" y="400"/>
                    </a:lnTo>
                    <a:lnTo>
                      <a:pt x="70" y="406"/>
                    </a:lnTo>
                    <a:lnTo>
                      <a:pt x="80" y="408"/>
                    </a:lnTo>
                    <a:lnTo>
                      <a:pt x="80" y="414"/>
                    </a:lnTo>
                    <a:lnTo>
                      <a:pt x="80" y="422"/>
                    </a:lnTo>
                    <a:lnTo>
                      <a:pt x="80" y="428"/>
                    </a:lnTo>
                    <a:lnTo>
                      <a:pt x="82" y="434"/>
                    </a:lnTo>
                    <a:lnTo>
                      <a:pt x="84" y="438"/>
                    </a:lnTo>
                    <a:lnTo>
                      <a:pt x="90" y="444"/>
                    </a:lnTo>
                    <a:lnTo>
                      <a:pt x="94" y="448"/>
                    </a:lnTo>
                    <a:lnTo>
                      <a:pt x="98" y="448"/>
                    </a:lnTo>
                    <a:lnTo>
                      <a:pt x="98" y="464"/>
                    </a:lnTo>
                    <a:lnTo>
                      <a:pt x="94" y="470"/>
                    </a:lnTo>
                    <a:lnTo>
                      <a:pt x="84" y="472"/>
                    </a:lnTo>
                    <a:lnTo>
                      <a:pt x="80" y="478"/>
                    </a:lnTo>
                    <a:lnTo>
                      <a:pt x="72" y="484"/>
                    </a:lnTo>
                    <a:lnTo>
                      <a:pt x="68" y="486"/>
                    </a:lnTo>
                    <a:lnTo>
                      <a:pt x="62" y="494"/>
                    </a:lnTo>
                    <a:lnTo>
                      <a:pt x="56" y="500"/>
                    </a:lnTo>
                    <a:lnTo>
                      <a:pt x="56" y="508"/>
                    </a:lnTo>
                    <a:lnTo>
                      <a:pt x="56" y="510"/>
                    </a:lnTo>
                    <a:lnTo>
                      <a:pt x="56" y="512"/>
                    </a:lnTo>
                    <a:lnTo>
                      <a:pt x="56" y="518"/>
                    </a:lnTo>
                    <a:lnTo>
                      <a:pt x="56" y="520"/>
                    </a:lnTo>
                    <a:lnTo>
                      <a:pt x="56" y="526"/>
                    </a:lnTo>
                    <a:lnTo>
                      <a:pt x="56" y="534"/>
                    </a:lnTo>
                    <a:lnTo>
                      <a:pt x="56" y="542"/>
                    </a:lnTo>
                    <a:lnTo>
                      <a:pt x="72" y="540"/>
                    </a:lnTo>
                    <a:lnTo>
                      <a:pt x="90" y="540"/>
                    </a:lnTo>
                    <a:lnTo>
                      <a:pt x="104" y="538"/>
                    </a:lnTo>
                    <a:lnTo>
                      <a:pt x="120" y="538"/>
                    </a:lnTo>
                    <a:lnTo>
                      <a:pt x="136" y="534"/>
                    </a:lnTo>
                    <a:lnTo>
                      <a:pt x="150" y="534"/>
                    </a:lnTo>
                    <a:lnTo>
                      <a:pt x="166" y="532"/>
                    </a:lnTo>
                    <a:lnTo>
                      <a:pt x="180" y="532"/>
                    </a:lnTo>
                    <a:lnTo>
                      <a:pt x="184" y="532"/>
                    </a:lnTo>
                    <a:lnTo>
                      <a:pt x="190" y="532"/>
                    </a:lnTo>
                    <a:lnTo>
                      <a:pt x="194" y="532"/>
                    </a:lnTo>
                    <a:lnTo>
                      <a:pt x="202" y="528"/>
                    </a:lnTo>
                    <a:lnTo>
                      <a:pt x="206" y="528"/>
                    </a:lnTo>
                    <a:lnTo>
                      <a:pt x="210" y="528"/>
                    </a:lnTo>
                    <a:lnTo>
                      <a:pt x="216" y="532"/>
                    </a:lnTo>
                    <a:lnTo>
                      <a:pt x="224" y="532"/>
                    </a:lnTo>
                    <a:lnTo>
                      <a:pt x="224" y="542"/>
                    </a:lnTo>
                    <a:lnTo>
                      <a:pt x="232" y="550"/>
                    </a:lnTo>
                    <a:lnTo>
                      <a:pt x="238" y="562"/>
                    </a:lnTo>
                    <a:lnTo>
                      <a:pt x="250" y="572"/>
                    </a:lnTo>
                    <a:lnTo>
                      <a:pt x="262" y="580"/>
                    </a:lnTo>
                    <a:lnTo>
                      <a:pt x="276" y="588"/>
                    </a:lnTo>
                    <a:lnTo>
                      <a:pt x="290" y="594"/>
                    </a:lnTo>
                    <a:lnTo>
                      <a:pt x="302" y="594"/>
                    </a:lnTo>
                    <a:lnTo>
                      <a:pt x="304" y="602"/>
                    </a:lnTo>
                    <a:lnTo>
                      <a:pt x="306" y="600"/>
                    </a:lnTo>
                    <a:lnTo>
                      <a:pt x="318" y="592"/>
                    </a:lnTo>
                    <a:lnTo>
                      <a:pt x="336" y="586"/>
                    </a:lnTo>
                    <a:lnTo>
                      <a:pt x="352" y="580"/>
                    </a:lnTo>
                    <a:lnTo>
                      <a:pt x="366" y="580"/>
                    </a:lnTo>
                    <a:lnTo>
                      <a:pt x="394" y="572"/>
                    </a:lnTo>
                    <a:lnTo>
                      <a:pt x="408" y="558"/>
                    </a:lnTo>
                    <a:lnTo>
                      <a:pt x="412" y="552"/>
                    </a:lnTo>
                    <a:lnTo>
                      <a:pt x="418" y="544"/>
                    </a:lnTo>
                    <a:lnTo>
                      <a:pt x="414" y="542"/>
                    </a:lnTo>
                    <a:lnTo>
                      <a:pt x="404" y="534"/>
                    </a:lnTo>
                    <a:lnTo>
                      <a:pt x="396" y="526"/>
                    </a:lnTo>
                    <a:lnTo>
                      <a:pt x="386" y="514"/>
                    </a:lnTo>
                    <a:lnTo>
                      <a:pt x="380" y="506"/>
                    </a:lnTo>
                    <a:lnTo>
                      <a:pt x="370" y="492"/>
                    </a:lnTo>
                    <a:lnTo>
                      <a:pt x="366" y="484"/>
                    </a:lnTo>
                    <a:lnTo>
                      <a:pt x="362" y="472"/>
                    </a:lnTo>
                    <a:lnTo>
                      <a:pt x="360" y="472"/>
                    </a:lnTo>
                    <a:lnTo>
                      <a:pt x="358" y="470"/>
                    </a:lnTo>
                    <a:lnTo>
                      <a:pt x="354" y="466"/>
                    </a:lnTo>
                    <a:lnTo>
                      <a:pt x="352" y="464"/>
                    </a:lnTo>
                    <a:lnTo>
                      <a:pt x="348" y="462"/>
                    </a:lnTo>
                    <a:lnTo>
                      <a:pt x="346" y="458"/>
                    </a:lnTo>
                    <a:lnTo>
                      <a:pt x="344" y="450"/>
                    </a:lnTo>
                    <a:lnTo>
                      <a:pt x="344" y="434"/>
                    </a:lnTo>
                    <a:lnTo>
                      <a:pt x="362" y="434"/>
                    </a:lnTo>
                    <a:lnTo>
                      <a:pt x="380" y="428"/>
                    </a:lnTo>
                    <a:lnTo>
                      <a:pt x="394" y="422"/>
                    </a:lnTo>
                    <a:lnTo>
                      <a:pt x="404" y="414"/>
                    </a:lnTo>
                    <a:lnTo>
                      <a:pt x="414" y="402"/>
                    </a:lnTo>
                    <a:lnTo>
                      <a:pt x="422" y="394"/>
                    </a:lnTo>
                    <a:lnTo>
                      <a:pt x="432" y="382"/>
                    </a:lnTo>
                    <a:lnTo>
                      <a:pt x="450" y="376"/>
                    </a:lnTo>
                    <a:lnTo>
                      <a:pt x="466" y="340"/>
                    </a:lnTo>
                    <a:lnTo>
                      <a:pt x="482" y="338"/>
                    </a:lnTo>
                    <a:lnTo>
                      <a:pt x="478" y="324"/>
                    </a:lnTo>
                    <a:lnTo>
                      <a:pt x="508" y="296"/>
                    </a:lnTo>
                    <a:lnTo>
                      <a:pt x="502" y="290"/>
                    </a:lnTo>
                    <a:lnTo>
                      <a:pt x="506" y="272"/>
                    </a:lnTo>
                    <a:lnTo>
                      <a:pt x="506" y="264"/>
                    </a:lnTo>
                    <a:lnTo>
                      <a:pt x="518" y="252"/>
                    </a:lnTo>
                    <a:lnTo>
                      <a:pt x="534" y="246"/>
                    </a:lnTo>
                    <a:lnTo>
                      <a:pt x="522" y="236"/>
                    </a:lnTo>
                    <a:lnTo>
                      <a:pt x="510" y="234"/>
                    </a:lnTo>
                    <a:lnTo>
                      <a:pt x="508" y="218"/>
                    </a:lnTo>
                    <a:lnTo>
                      <a:pt x="492" y="218"/>
                    </a:lnTo>
                    <a:lnTo>
                      <a:pt x="484" y="210"/>
                    </a:lnTo>
                    <a:lnTo>
                      <a:pt x="472" y="206"/>
                    </a:lnTo>
                    <a:lnTo>
                      <a:pt x="468" y="174"/>
                    </a:lnTo>
                    <a:lnTo>
                      <a:pt x="462" y="146"/>
                    </a:lnTo>
                    <a:lnTo>
                      <a:pt x="482" y="128"/>
                    </a:lnTo>
                    <a:lnTo>
                      <a:pt x="486" y="114"/>
                    </a:lnTo>
                    <a:lnTo>
                      <a:pt x="472" y="110"/>
                    </a:lnTo>
                    <a:lnTo>
                      <a:pt x="474" y="104"/>
                    </a:lnTo>
                    <a:lnTo>
                      <a:pt x="476" y="98"/>
                    </a:lnTo>
                    <a:lnTo>
                      <a:pt x="450" y="82"/>
                    </a:lnTo>
                    <a:lnTo>
                      <a:pt x="432" y="82"/>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2" name="Freeform 9"/>
              <p:cNvSpPr>
                <a:spLocks/>
              </p:cNvSpPr>
              <p:nvPr/>
            </p:nvSpPr>
            <p:spPr bwMode="auto">
              <a:xfrm>
                <a:off x="7452041" y="3180593"/>
                <a:ext cx="710653" cy="851929"/>
              </a:xfrm>
              <a:custGeom>
                <a:avLst/>
                <a:gdLst>
                  <a:gd name="T0" fmla="*/ 358 w 1080"/>
                  <a:gd name="T1" fmla="*/ 54 h 1294"/>
                  <a:gd name="T2" fmla="*/ 388 w 1080"/>
                  <a:gd name="T3" fmla="*/ 126 h 1294"/>
                  <a:gd name="T4" fmla="*/ 388 w 1080"/>
                  <a:gd name="T5" fmla="*/ 204 h 1294"/>
                  <a:gd name="T6" fmla="*/ 354 w 1080"/>
                  <a:gd name="T7" fmla="*/ 246 h 1294"/>
                  <a:gd name="T8" fmla="*/ 464 w 1080"/>
                  <a:gd name="T9" fmla="*/ 374 h 1294"/>
                  <a:gd name="T10" fmla="*/ 556 w 1080"/>
                  <a:gd name="T11" fmla="*/ 412 h 1294"/>
                  <a:gd name="T12" fmla="*/ 616 w 1080"/>
                  <a:gd name="T13" fmla="*/ 430 h 1294"/>
                  <a:gd name="T14" fmla="*/ 724 w 1080"/>
                  <a:gd name="T15" fmla="*/ 462 h 1294"/>
                  <a:gd name="T16" fmla="*/ 732 w 1080"/>
                  <a:gd name="T17" fmla="*/ 426 h 1294"/>
                  <a:gd name="T18" fmla="*/ 764 w 1080"/>
                  <a:gd name="T19" fmla="*/ 392 h 1294"/>
                  <a:gd name="T20" fmla="*/ 764 w 1080"/>
                  <a:gd name="T21" fmla="*/ 426 h 1294"/>
                  <a:gd name="T22" fmla="*/ 814 w 1080"/>
                  <a:gd name="T23" fmla="*/ 446 h 1294"/>
                  <a:gd name="T24" fmla="*/ 838 w 1080"/>
                  <a:gd name="T25" fmla="*/ 460 h 1294"/>
                  <a:gd name="T26" fmla="*/ 894 w 1080"/>
                  <a:gd name="T27" fmla="*/ 386 h 1294"/>
                  <a:gd name="T28" fmla="*/ 1024 w 1080"/>
                  <a:gd name="T29" fmla="*/ 330 h 1294"/>
                  <a:gd name="T30" fmla="*/ 1076 w 1080"/>
                  <a:gd name="T31" fmla="*/ 380 h 1294"/>
                  <a:gd name="T32" fmla="*/ 1044 w 1080"/>
                  <a:gd name="T33" fmla="*/ 428 h 1294"/>
                  <a:gd name="T34" fmla="*/ 1016 w 1080"/>
                  <a:gd name="T35" fmla="*/ 504 h 1294"/>
                  <a:gd name="T36" fmla="*/ 974 w 1080"/>
                  <a:gd name="T37" fmla="*/ 558 h 1294"/>
                  <a:gd name="T38" fmla="*/ 958 w 1080"/>
                  <a:gd name="T39" fmla="*/ 632 h 1294"/>
                  <a:gd name="T40" fmla="*/ 904 w 1080"/>
                  <a:gd name="T41" fmla="*/ 606 h 1294"/>
                  <a:gd name="T42" fmla="*/ 886 w 1080"/>
                  <a:gd name="T43" fmla="*/ 586 h 1294"/>
                  <a:gd name="T44" fmla="*/ 838 w 1080"/>
                  <a:gd name="T45" fmla="*/ 518 h 1294"/>
                  <a:gd name="T46" fmla="*/ 812 w 1080"/>
                  <a:gd name="T47" fmla="*/ 482 h 1294"/>
                  <a:gd name="T48" fmla="*/ 784 w 1080"/>
                  <a:gd name="T49" fmla="*/ 470 h 1294"/>
                  <a:gd name="T50" fmla="*/ 752 w 1080"/>
                  <a:gd name="T51" fmla="*/ 476 h 1294"/>
                  <a:gd name="T52" fmla="*/ 776 w 1080"/>
                  <a:gd name="T53" fmla="*/ 516 h 1294"/>
                  <a:gd name="T54" fmla="*/ 752 w 1080"/>
                  <a:gd name="T55" fmla="*/ 552 h 1294"/>
                  <a:gd name="T56" fmla="*/ 798 w 1080"/>
                  <a:gd name="T57" fmla="*/ 592 h 1294"/>
                  <a:gd name="T58" fmla="*/ 782 w 1080"/>
                  <a:gd name="T59" fmla="*/ 668 h 1294"/>
                  <a:gd name="T60" fmla="*/ 754 w 1080"/>
                  <a:gd name="T61" fmla="*/ 660 h 1294"/>
                  <a:gd name="T62" fmla="*/ 722 w 1080"/>
                  <a:gd name="T63" fmla="*/ 722 h 1294"/>
                  <a:gd name="T64" fmla="*/ 644 w 1080"/>
                  <a:gd name="T65" fmla="*/ 796 h 1294"/>
                  <a:gd name="T66" fmla="*/ 558 w 1080"/>
                  <a:gd name="T67" fmla="*/ 906 h 1294"/>
                  <a:gd name="T68" fmla="*/ 492 w 1080"/>
                  <a:gd name="T69" fmla="*/ 950 h 1294"/>
                  <a:gd name="T70" fmla="*/ 494 w 1080"/>
                  <a:gd name="T71" fmla="*/ 1028 h 1294"/>
                  <a:gd name="T72" fmla="*/ 482 w 1080"/>
                  <a:gd name="T73" fmla="*/ 1110 h 1294"/>
                  <a:gd name="T74" fmla="*/ 494 w 1080"/>
                  <a:gd name="T75" fmla="*/ 1168 h 1294"/>
                  <a:gd name="T76" fmla="*/ 468 w 1080"/>
                  <a:gd name="T77" fmla="*/ 1210 h 1294"/>
                  <a:gd name="T78" fmla="*/ 454 w 1080"/>
                  <a:gd name="T79" fmla="*/ 1246 h 1294"/>
                  <a:gd name="T80" fmla="*/ 386 w 1080"/>
                  <a:gd name="T81" fmla="*/ 1274 h 1294"/>
                  <a:gd name="T82" fmla="*/ 340 w 1080"/>
                  <a:gd name="T83" fmla="*/ 1168 h 1294"/>
                  <a:gd name="T84" fmla="*/ 286 w 1080"/>
                  <a:gd name="T85" fmla="*/ 1038 h 1294"/>
                  <a:gd name="T86" fmla="*/ 224 w 1080"/>
                  <a:gd name="T87" fmla="*/ 922 h 1294"/>
                  <a:gd name="T88" fmla="*/ 184 w 1080"/>
                  <a:gd name="T89" fmla="*/ 714 h 1294"/>
                  <a:gd name="T90" fmla="*/ 160 w 1080"/>
                  <a:gd name="T91" fmla="*/ 642 h 1294"/>
                  <a:gd name="T92" fmla="*/ 90 w 1080"/>
                  <a:gd name="T93" fmla="*/ 718 h 1294"/>
                  <a:gd name="T94" fmla="*/ 40 w 1080"/>
                  <a:gd name="T95" fmla="*/ 634 h 1294"/>
                  <a:gd name="T96" fmla="*/ 12 w 1080"/>
                  <a:gd name="T97" fmla="*/ 606 h 1294"/>
                  <a:gd name="T98" fmla="*/ 90 w 1080"/>
                  <a:gd name="T99" fmla="*/ 550 h 1294"/>
                  <a:gd name="T100" fmla="*/ 72 w 1080"/>
                  <a:gd name="T101" fmla="*/ 482 h 1294"/>
                  <a:gd name="T102" fmla="*/ 40 w 1080"/>
                  <a:gd name="T103" fmla="*/ 436 h 1294"/>
                  <a:gd name="T104" fmla="*/ 128 w 1080"/>
                  <a:gd name="T105" fmla="*/ 360 h 1294"/>
                  <a:gd name="T106" fmla="*/ 202 w 1080"/>
                  <a:gd name="T107" fmla="*/ 260 h 1294"/>
                  <a:gd name="T108" fmla="*/ 168 w 1080"/>
                  <a:gd name="T109" fmla="*/ 184 h 1294"/>
                  <a:gd name="T110" fmla="*/ 146 w 1080"/>
                  <a:gd name="T111" fmla="*/ 60 h 1294"/>
                  <a:gd name="T112" fmla="*/ 210 w 1080"/>
                  <a:gd name="T113" fmla="*/ 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0" h="1294">
                    <a:moveTo>
                      <a:pt x="210" y="4"/>
                    </a:moveTo>
                    <a:lnTo>
                      <a:pt x="234" y="8"/>
                    </a:lnTo>
                    <a:lnTo>
                      <a:pt x="236" y="20"/>
                    </a:lnTo>
                    <a:lnTo>
                      <a:pt x="250" y="22"/>
                    </a:lnTo>
                    <a:lnTo>
                      <a:pt x="254" y="50"/>
                    </a:lnTo>
                    <a:lnTo>
                      <a:pt x="276" y="60"/>
                    </a:lnTo>
                    <a:lnTo>
                      <a:pt x="312" y="78"/>
                    </a:lnTo>
                    <a:lnTo>
                      <a:pt x="330" y="74"/>
                    </a:lnTo>
                    <a:lnTo>
                      <a:pt x="358" y="54"/>
                    </a:lnTo>
                    <a:lnTo>
                      <a:pt x="380" y="54"/>
                    </a:lnTo>
                    <a:lnTo>
                      <a:pt x="402" y="72"/>
                    </a:lnTo>
                    <a:lnTo>
                      <a:pt x="406" y="80"/>
                    </a:lnTo>
                    <a:lnTo>
                      <a:pt x="414" y="76"/>
                    </a:lnTo>
                    <a:lnTo>
                      <a:pt x="418" y="80"/>
                    </a:lnTo>
                    <a:lnTo>
                      <a:pt x="408" y="112"/>
                    </a:lnTo>
                    <a:lnTo>
                      <a:pt x="400" y="116"/>
                    </a:lnTo>
                    <a:lnTo>
                      <a:pt x="394" y="122"/>
                    </a:lnTo>
                    <a:lnTo>
                      <a:pt x="388" y="126"/>
                    </a:lnTo>
                    <a:lnTo>
                      <a:pt x="384" y="144"/>
                    </a:lnTo>
                    <a:lnTo>
                      <a:pt x="366" y="144"/>
                    </a:lnTo>
                    <a:lnTo>
                      <a:pt x="364" y="148"/>
                    </a:lnTo>
                    <a:lnTo>
                      <a:pt x="370" y="160"/>
                    </a:lnTo>
                    <a:lnTo>
                      <a:pt x="364" y="162"/>
                    </a:lnTo>
                    <a:lnTo>
                      <a:pt x="368" y="178"/>
                    </a:lnTo>
                    <a:lnTo>
                      <a:pt x="380" y="180"/>
                    </a:lnTo>
                    <a:lnTo>
                      <a:pt x="382" y="194"/>
                    </a:lnTo>
                    <a:lnTo>
                      <a:pt x="388" y="204"/>
                    </a:lnTo>
                    <a:lnTo>
                      <a:pt x="374" y="212"/>
                    </a:lnTo>
                    <a:lnTo>
                      <a:pt x="364" y="218"/>
                    </a:lnTo>
                    <a:lnTo>
                      <a:pt x="356" y="202"/>
                    </a:lnTo>
                    <a:lnTo>
                      <a:pt x="346" y="208"/>
                    </a:lnTo>
                    <a:lnTo>
                      <a:pt x="346" y="216"/>
                    </a:lnTo>
                    <a:lnTo>
                      <a:pt x="346" y="224"/>
                    </a:lnTo>
                    <a:lnTo>
                      <a:pt x="350" y="228"/>
                    </a:lnTo>
                    <a:lnTo>
                      <a:pt x="358" y="234"/>
                    </a:lnTo>
                    <a:lnTo>
                      <a:pt x="354" y="246"/>
                    </a:lnTo>
                    <a:lnTo>
                      <a:pt x="360" y="264"/>
                    </a:lnTo>
                    <a:lnTo>
                      <a:pt x="370" y="260"/>
                    </a:lnTo>
                    <a:lnTo>
                      <a:pt x="390" y="280"/>
                    </a:lnTo>
                    <a:lnTo>
                      <a:pt x="400" y="276"/>
                    </a:lnTo>
                    <a:lnTo>
                      <a:pt x="440" y="308"/>
                    </a:lnTo>
                    <a:lnTo>
                      <a:pt x="414" y="346"/>
                    </a:lnTo>
                    <a:lnTo>
                      <a:pt x="440" y="358"/>
                    </a:lnTo>
                    <a:lnTo>
                      <a:pt x="450" y="366"/>
                    </a:lnTo>
                    <a:lnTo>
                      <a:pt x="464" y="374"/>
                    </a:lnTo>
                    <a:lnTo>
                      <a:pt x="476" y="380"/>
                    </a:lnTo>
                    <a:lnTo>
                      <a:pt x="492" y="386"/>
                    </a:lnTo>
                    <a:lnTo>
                      <a:pt x="504" y="392"/>
                    </a:lnTo>
                    <a:lnTo>
                      <a:pt x="518" y="394"/>
                    </a:lnTo>
                    <a:lnTo>
                      <a:pt x="530" y="398"/>
                    </a:lnTo>
                    <a:lnTo>
                      <a:pt x="532" y="406"/>
                    </a:lnTo>
                    <a:lnTo>
                      <a:pt x="538" y="412"/>
                    </a:lnTo>
                    <a:lnTo>
                      <a:pt x="546" y="412"/>
                    </a:lnTo>
                    <a:lnTo>
                      <a:pt x="556" y="412"/>
                    </a:lnTo>
                    <a:lnTo>
                      <a:pt x="564" y="408"/>
                    </a:lnTo>
                    <a:lnTo>
                      <a:pt x="576" y="406"/>
                    </a:lnTo>
                    <a:lnTo>
                      <a:pt x="586" y="406"/>
                    </a:lnTo>
                    <a:lnTo>
                      <a:pt x="592" y="406"/>
                    </a:lnTo>
                    <a:lnTo>
                      <a:pt x="600" y="412"/>
                    </a:lnTo>
                    <a:lnTo>
                      <a:pt x="604" y="416"/>
                    </a:lnTo>
                    <a:lnTo>
                      <a:pt x="610" y="420"/>
                    </a:lnTo>
                    <a:lnTo>
                      <a:pt x="612" y="426"/>
                    </a:lnTo>
                    <a:lnTo>
                      <a:pt x="616" y="430"/>
                    </a:lnTo>
                    <a:lnTo>
                      <a:pt x="618" y="436"/>
                    </a:lnTo>
                    <a:lnTo>
                      <a:pt x="626" y="440"/>
                    </a:lnTo>
                    <a:lnTo>
                      <a:pt x="630" y="440"/>
                    </a:lnTo>
                    <a:lnTo>
                      <a:pt x="640" y="442"/>
                    </a:lnTo>
                    <a:lnTo>
                      <a:pt x="654" y="446"/>
                    </a:lnTo>
                    <a:lnTo>
                      <a:pt x="672" y="450"/>
                    </a:lnTo>
                    <a:lnTo>
                      <a:pt x="690" y="456"/>
                    </a:lnTo>
                    <a:lnTo>
                      <a:pt x="708" y="460"/>
                    </a:lnTo>
                    <a:lnTo>
                      <a:pt x="724" y="462"/>
                    </a:lnTo>
                    <a:lnTo>
                      <a:pt x="740" y="462"/>
                    </a:lnTo>
                    <a:lnTo>
                      <a:pt x="748" y="460"/>
                    </a:lnTo>
                    <a:lnTo>
                      <a:pt x="744" y="456"/>
                    </a:lnTo>
                    <a:lnTo>
                      <a:pt x="742" y="450"/>
                    </a:lnTo>
                    <a:lnTo>
                      <a:pt x="740" y="442"/>
                    </a:lnTo>
                    <a:lnTo>
                      <a:pt x="738" y="440"/>
                    </a:lnTo>
                    <a:lnTo>
                      <a:pt x="736" y="434"/>
                    </a:lnTo>
                    <a:lnTo>
                      <a:pt x="732" y="428"/>
                    </a:lnTo>
                    <a:lnTo>
                      <a:pt x="732" y="426"/>
                    </a:lnTo>
                    <a:lnTo>
                      <a:pt x="728" y="422"/>
                    </a:lnTo>
                    <a:lnTo>
                      <a:pt x="728" y="398"/>
                    </a:lnTo>
                    <a:lnTo>
                      <a:pt x="736" y="380"/>
                    </a:lnTo>
                    <a:lnTo>
                      <a:pt x="758" y="380"/>
                    </a:lnTo>
                    <a:lnTo>
                      <a:pt x="758" y="380"/>
                    </a:lnTo>
                    <a:lnTo>
                      <a:pt x="758" y="384"/>
                    </a:lnTo>
                    <a:lnTo>
                      <a:pt x="762" y="386"/>
                    </a:lnTo>
                    <a:lnTo>
                      <a:pt x="762" y="388"/>
                    </a:lnTo>
                    <a:lnTo>
                      <a:pt x="764" y="392"/>
                    </a:lnTo>
                    <a:lnTo>
                      <a:pt x="764" y="394"/>
                    </a:lnTo>
                    <a:lnTo>
                      <a:pt x="766" y="398"/>
                    </a:lnTo>
                    <a:lnTo>
                      <a:pt x="766" y="402"/>
                    </a:lnTo>
                    <a:lnTo>
                      <a:pt x="766" y="406"/>
                    </a:lnTo>
                    <a:lnTo>
                      <a:pt x="766" y="412"/>
                    </a:lnTo>
                    <a:lnTo>
                      <a:pt x="766" y="414"/>
                    </a:lnTo>
                    <a:lnTo>
                      <a:pt x="766" y="420"/>
                    </a:lnTo>
                    <a:lnTo>
                      <a:pt x="764" y="422"/>
                    </a:lnTo>
                    <a:lnTo>
                      <a:pt x="764" y="426"/>
                    </a:lnTo>
                    <a:lnTo>
                      <a:pt x="764" y="428"/>
                    </a:lnTo>
                    <a:lnTo>
                      <a:pt x="764" y="430"/>
                    </a:lnTo>
                    <a:lnTo>
                      <a:pt x="768" y="434"/>
                    </a:lnTo>
                    <a:lnTo>
                      <a:pt x="776" y="436"/>
                    </a:lnTo>
                    <a:lnTo>
                      <a:pt x="784" y="440"/>
                    </a:lnTo>
                    <a:lnTo>
                      <a:pt x="790" y="440"/>
                    </a:lnTo>
                    <a:lnTo>
                      <a:pt x="796" y="440"/>
                    </a:lnTo>
                    <a:lnTo>
                      <a:pt x="806" y="442"/>
                    </a:lnTo>
                    <a:lnTo>
                      <a:pt x="814" y="446"/>
                    </a:lnTo>
                    <a:lnTo>
                      <a:pt x="820" y="446"/>
                    </a:lnTo>
                    <a:lnTo>
                      <a:pt x="820" y="448"/>
                    </a:lnTo>
                    <a:lnTo>
                      <a:pt x="822" y="450"/>
                    </a:lnTo>
                    <a:lnTo>
                      <a:pt x="826" y="454"/>
                    </a:lnTo>
                    <a:lnTo>
                      <a:pt x="826" y="456"/>
                    </a:lnTo>
                    <a:lnTo>
                      <a:pt x="832" y="456"/>
                    </a:lnTo>
                    <a:lnTo>
                      <a:pt x="834" y="460"/>
                    </a:lnTo>
                    <a:lnTo>
                      <a:pt x="836" y="460"/>
                    </a:lnTo>
                    <a:lnTo>
                      <a:pt x="838" y="460"/>
                    </a:lnTo>
                    <a:lnTo>
                      <a:pt x="850" y="456"/>
                    </a:lnTo>
                    <a:lnTo>
                      <a:pt x="854" y="454"/>
                    </a:lnTo>
                    <a:lnTo>
                      <a:pt x="862" y="446"/>
                    </a:lnTo>
                    <a:lnTo>
                      <a:pt x="866" y="440"/>
                    </a:lnTo>
                    <a:lnTo>
                      <a:pt x="874" y="430"/>
                    </a:lnTo>
                    <a:lnTo>
                      <a:pt x="878" y="420"/>
                    </a:lnTo>
                    <a:lnTo>
                      <a:pt x="880" y="412"/>
                    </a:lnTo>
                    <a:lnTo>
                      <a:pt x="882" y="402"/>
                    </a:lnTo>
                    <a:lnTo>
                      <a:pt x="894" y="386"/>
                    </a:lnTo>
                    <a:lnTo>
                      <a:pt x="908" y="374"/>
                    </a:lnTo>
                    <a:lnTo>
                      <a:pt x="924" y="360"/>
                    </a:lnTo>
                    <a:lnTo>
                      <a:pt x="942" y="348"/>
                    </a:lnTo>
                    <a:lnTo>
                      <a:pt x="958" y="338"/>
                    </a:lnTo>
                    <a:lnTo>
                      <a:pt x="976" y="330"/>
                    </a:lnTo>
                    <a:lnTo>
                      <a:pt x="998" y="322"/>
                    </a:lnTo>
                    <a:lnTo>
                      <a:pt x="1018" y="318"/>
                    </a:lnTo>
                    <a:lnTo>
                      <a:pt x="1020" y="322"/>
                    </a:lnTo>
                    <a:lnTo>
                      <a:pt x="1024" y="330"/>
                    </a:lnTo>
                    <a:lnTo>
                      <a:pt x="1032" y="338"/>
                    </a:lnTo>
                    <a:lnTo>
                      <a:pt x="1040" y="348"/>
                    </a:lnTo>
                    <a:lnTo>
                      <a:pt x="1046" y="358"/>
                    </a:lnTo>
                    <a:lnTo>
                      <a:pt x="1056" y="364"/>
                    </a:lnTo>
                    <a:lnTo>
                      <a:pt x="1066" y="366"/>
                    </a:lnTo>
                    <a:lnTo>
                      <a:pt x="1072" y="368"/>
                    </a:lnTo>
                    <a:lnTo>
                      <a:pt x="1080" y="364"/>
                    </a:lnTo>
                    <a:lnTo>
                      <a:pt x="1076" y="372"/>
                    </a:lnTo>
                    <a:lnTo>
                      <a:pt x="1076" y="380"/>
                    </a:lnTo>
                    <a:lnTo>
                      <a:pt x="1072" y="386"/>
                    </a:lnTo>
                    <a:lnTo>
                      <a:pt x="1072" y="394"/>
                    </a:lnTo>
                    <a:lnTo>
                      <a:pt x="1070" y="402"/>
                    </a:lnTo>
                    <a:lnTo>
                      <a:pt x="1068" y="412"/>
                    </a:lnTo>
                    <a:lnTo>
                      <a:pt x="1066" y="416"/>
                    </a:lnTo>
                    <a:lnTo>
                      <a:pt x="1060" y="422"/>
                    </a:lnTo>
                    <a:lnTo>
                      <a:pt x="1058" y="422"/>
                    </a:lnTo>
                    <a:lnTo>
                      <a:pt x="1050" y="426"/>
                    </a:lnTo>
                    <a:lnTo>
                      <a:pt x="1044" y="428"/>
                    </a:lnTo>
                    <a:lnTo>
                      <a:pt x="1038" y="430"/>
                    </a:lnTo>
                    <a:lnTo>
                      <a:pt x="1030" y="436"/>
                    </a:lnTo>
                    <a:lnTo>
                      <a:pt x="1024" y="440"/>
                    </a:lnTo>
                    <a:lnTo>
                      <a:pt x="1018" y="442"/>
                    </a:lnTo>
                    <a:lnTo>
                      <a:pt x="1018" y="448"/>
                    </a:lnTo>
                    <a:lnTo>
                      <a:pt x="1018" y="460"/>
                    </a:lnTo>
                    <a:lnTo>
                      <a:pt x="1016" y="474"/>
                    </a:lnTo>
                    <a:lnTo>
                      <a:pt x="1016" y="490"/>
                    </a:lnTo>
                    <a:lnTo>
                      <a:pt x="1016" y="504"/>
                    </a:lnTo>
                    <a:lnTo>
                      <a:pt x="1014" y="522"/>
                    </a:lnTo>
                    <a:lnTo>
                      <a:pt x="1012" y="536"/>
                    </a:lnTo>
                    <a:lnTo>
                      <a:pt x="1004" y="550"/>
                    </a:lnTo>
                    <a:lnTo>
                      <a:pt x="998" y="558"/>
                    </a:lnTo>
                    <a:lnTo>
                      <a:pt x="996" y="558"/>
                    </a:lnTo>
                    <a:lnTo>
                      <a:pt x="992" y="558"/>
                    </a:lnTo>
                    <a:lnTo>
                      <a:pt x="988" y="558"/>
                    </a:lnTo>
                    <a:lnTo>
                      <a:pt x="978" y="558"/>
                    </a:lnTo>
                    <a:lnTo>
                      <a:pt x="974" y="558"/>
                    </a:lnTo>
                    <a:lnTo>
                      <a:pt x="972" y="562"/>
                    </a:lnTo>
                    <a:lnTo>
                      <a:pt x="966" y="562"/>
                    </a:lnTo>
                    <a:lnTo>
                      <a:pt x="966" y="566"/>
                    </a:lnTo>
                    <a:lnTo>
                      <a:pt x="966" y="576"/>
                    </a:lnTo>
                    <a:lnTo>
                      <a:pt x="966" y="586"/>
                    </a:lnTo>
                    <a:lnTo>
                      <a:pt x="964" y="598"/>
                    </a:lnTo>
                    <a:lnTo>
                      <a:pt x="962" y="608"/>
                    </a:lnTo>
                    <a:lnTo>
                      <a:pt x="962" y="620"/>
                    </a:lnTo>
                    <a:lnTo>
                      <a:pt x="958" y="632"/>
                    </a:lnTo>
                    <a:lnTo>
                      <a:pt x="956" y="640"/>
                    </a:lnTo>
                    <a:lnTo>
                      <a:pt x="950" y="648"/>
                    </a:lnTo>
                    <a:lnTo>
                      <a:pt x="920" y="586"/>
                    </a:lnTo>
                    <a:lnTo>
                      <a:pt x="918" y="590"/>
                    </a:lnTo>
                    <a:lnTo>
                      <a:pt x="918" y="592"/>
                    </a:lnTo>
                    <a:lnTo>
                      <a:pt x="916" y="594"/>
                    </a:lnTo>
                    <a:lnTo>
                      <a:pt x="910" y="600"/>
                    </a:lnTo>
                    <a:lnTo>
                      <a:pt x="906" y="604"/>
                    </a:lnTo>
                    <a:lnTo>
                      <a:pt x="904" y="606"/>
                    </a:lnTo>
                    <a:lnTo>
                      <a:pt x="902" y="606"/>
                    </a:lnTo>
                    <a:lnTo>
                      <a:pt x="898" y="606"/>
                    </a:lnTo>
                    <a:lnTo>
                      <a:pt x="896" y="604"/>
                    </a:lnTo>
                    <a:lnTo>
                      <a:pt x="894" y="604"/>
                    </a:lnTo>
                    <a:lnTo>
                      <a:pt x="890" y="600"/>
                    </a:lnTo>
                    <a:lnTo>
                      <a:pt x="890" y="598"/>
                    </a:lnTo>
                    <a:lnTo>
                      <a:pt x="888" y="592"/>
                    </a:lnTo>
                    <a:lnTo>
                      <a:pt x="886" y="590"/>
                    </a:lnTo>
                    <a:lnTo>
                      <a:pt x="886" y="586"/>
                    </a:lnTo>
                    <a:lnTo>
                      <a:pt x="888" y="576"/>
                    </a:lnTo>
                    <a:lnTo>
                      <a:pt x="890" y="566"/>
                    </a:lnTo>
                    <a:lnTo>
                      <a:pt x="896" y="558"/>
                    </a:lnTo>
                    <a:lnTo>
                      <a:pt x="904" y="552"/>
                    </a:lnTo>
                    <a:lnTo>
                      <a:pt x="908" y="544"/>
                    </a:lnTo>
                    <a:lnTo>
                      <a:pt x="916" y="538"/>
                    </a:lnTo>
                    <a:lnTo>
                      <a:pt x="918" y="526"/>
                    </a:lnTo>
                    <a:lnTo>
                      <a:pt x="920" y="518"/>
                    </a:lnTo>
                    <a:lnTo>
                      <a:pt x="838" y="518"/>
                    </a:lnTo>
                    <a:lnTo>
                      <a:pt x="834" y="516"/>
                    </a:lnTo>
                    <a:lnTo>
                      <a:pt x="832" y="516"/>
                    </a:lnTo>
                    <a:lnTo>
                      <a:pt x="826" y="514"/>
                    </a:lnTo>
                    <a:lnTo>
                      <a:pt x="822" y="508"/>
                    </a:lnTo>
                    <a:lnTo>
                      <a:pt x="820" y="502"/>
                    </a:lnTo>
                    <a:lnTo>
                      <a:pt x="818" y="498"/>
                    </a:lnTo>
                    <a:lnTo>
                      <a:pt x="818" y="492"/>
                    </a:lnTo>
                    <a:lnTo>
                      <a:pt x="814" y="484"/>
                    </a:lnTo>
                    <a:lnTo>
                      <a:pt x="812" y="482"/>
                    </a:lnTo>
                    <a:lnTo>
                      <a:pt x="806" y="482"/>
                    </a:lnTo>
                    <a:lnTo>
                      <a:pt x="804" y="478"/>
                    </a:lnTo>
                    <a:lnTo>
                      <a:pt x="798" y="476"/>
                    </a:lnTo>
                    <a:lnTo>
                      <a:pt x="796" y="474"/>
                    </a:lnTo>
                    <a:lnTo>
                      <a:pt x="794" y="470"/>
                    </a:lnTo>
                    <a:lnTo>
                      <a:pt x="792" y="470"/>
                    </a:lnTo>
                    <a:lnTo>
                      <a:pt x="790" y="470"/>
                    </a:lnTo>
                    <a:lnTo>
                      <a:pt x="786" y="470"/>
                    </a:lnTo>
                    <a:lnTo>
                      <a:pt x="784" y="470"/>
                    </a:lnTo>
                    <a:lnTo>
                      <a:pt x="782" y="470"/>
                    </a:lnTo>
                    <a:lnTo>
                      <a:pt x="780" y="470"/>
                    </a:lnTo>
                    <a:lnTo>
                      <a:pt x="776" y="470"/>
                    </a:lnTo>
                    <a:lnTo>
                      <a:pt x="770" y="470"/>
                    </a:lnTo>
                    <a:lnTo>
                      <a:pt x="768" y="470"/>
                    </a:lnTo>
                    <a:lnTo>
                      <a:pt x="764" y="470"/>
                    </a:lnTo>
                    <a:lnTo>
                      <a:pt x="762" y="474"/>
                    </a:lnTo>
                    <a:lnTo>
                      <a:pt x="754" y="474"/>
                    </a:lnTo>
                    <a:lnTo>
                      <a:pt x="752" y="476"/>
                    </a:lnTo>
                    <a:lnTo>
                      <a:pt x="750" y="478"/>
                    </a:lnTo>
                    <a:lnTo>
                      <a:pt x="750" y="484"/>
                    </a:lnTo>
                    <a:lnTo>
                      <a:pt x="748" y="490"/>
                    </a:lnTo>
                    <a:lnTo>
                      <a:pt x="750" y="492"/>
                    </a:lnTo>
                    <a:lnTo>
                      <a:pt x="752" y="496"/>
                    </a:lnTo>
                    <a:lnTo>
                      <a:pt x="758" y="500"/>
                    </a:lnTo>
                    <a:lnTo>
                      <a:pt x="764" y="504"/>
                    </a:lnTo>
                    <a:lnTo>
                      <a:pt x="770" y="510"/>
                    </a:lnTo>
                    <a:lnTo>
                      <a:pt x="776" y="516"/>
                    </a:lnTo>
                    <a:lnTo>
                      <a:pt x="782" y="518"/>
                    </a:lnTo>
                    <a:lnTo>
                      <a:pt x="786" y="522"/>
                    </a:lnTo>
                    <a:lnTo>
                      <a:pt x="782" y="524"/>
                    </a:lnTo>
                    <a:lnTo>
                      <a:pt x="776" y="526"/>
                    </a:lnTo>
                    <a:lnTo>
                      <a:pt x="770" y="532"/>
                    </a:lnTo>
                    <a:lnTo>
                      <a:pt x="766" y="536"/>
                    </a:lnTo>
                    <a:lnTo>
                      <a:pt x="762" y="540"/>
                    </a:lnTo>
                    <a:lnTo>
                      <a:pt x="758" y="546"/>
                    </a:lnTo>
                    <a:lnTo>
                      <a:pt x="752" y="552"/>
                    </a:lnTo>
                    <a:lnTo>
                      <a:pt x="752" y="558"/>
                    </a:lnTo>
                    <a:lnTo>
                      <a:pt x="754" y="562"/>
                    </a:lnTo>
                    <a:lnTo>
                      <a:pt x="758" y="564"/>
                    </a:lnTo>
                    <a:lnTo>
                      <a:pt x="764" y="572"/>
                    </a:lnTo>
                    <a:lnTo>
                      <a:pt x="768" y="578"/>
                    </a:lnTo>
                    <a:lnTo>
                      <a:pt x="776" y="584"/>
                    </a:lnTo>
                    <a:lnTo>
                      <a:pt x="784" y="586"/>
                    </a:lnTo>
                    <a:lnTo>
                      <a:pt x="792" y="590"/>
                    </a:lnTo>
                    <a:lnTo>
                      <a:pt x="798" y="592"/>
                    </a:lnTo>
                    <a:lnTo>
                      <a:pt x="820" y="668"/>
                    </a:lnTo>
                    <a:lnTo>
                      <a:pt x="814" y="670"/>
                    </a:lnTo>
                    <a:lnTo>
                      <a:pt x="808" y="670"/>
                    </a:lnTo>
                    <a:lnTo>
                      <a:pt x="804" y="670"/>
                    </a:lnTo>
                    <a:lnTo>
                      <a:pt x="796" y="670"/>
                    </a:lnTo>
                    <a:lnTo>
                      <a:pt x="794" y="670"/>
                    </a:lnTo>
                    <a:lnTo>
                      <a:pt x="790" y="668"/>
                    </a:lnTo>
                    <a:lnTo>
                      <a:pt x="784" y="668"/>
                    </a:lnTo>
                    <a:lnTo>
                      <a:pt x="782" y="668"/>
                    </a:lnTo>
                    <a:lnTo>
                      <a:pt x="780" y="668"/>
                    </a:lnTo>
                    <a:lnTo>
                      <a:pt x="776" y="668"/>
                    </a:lnTo>
                    <a:lnTo>
                      <a:pt x="774" y="666"/>
                    </a:lnTo>
                    <a:lnTo>
                      <a:pt x="770" y="662"/>
                    </a:lnTo>
                    <a:lnTo>
                      <a:pt x="768" y="662"/>
                    </a:lnTo>
                    <a:lnTo>
                      <a:pt x="766" y="660"/>
                    </a:lnTo>
                    <a:lnTo>
                      <a:pt x="762" y="660"/>
                    </a:lnTo>
                    <a:lnTo>
                      <a:pt x="758" y="660"/>
                    </a:lnTo>
                    <a:lnTo>
                      <a:pt x="754" y="660"/>
                    </a:lnTo>
                    <a:lnTo>
                      <a:pt x="748" y="666"/>
                    </a:lnTo>
                    <a:lnTo>
                      <a:pt x="740" y="670"/>
                    </a:lnTo>
                    <a:lnTo>
                      <a:pt x="732" y="678"/>
                    </a:lnTo>
                    <a:lnTo>
                      <a:pt x="724" y="682"/>
                    </a:lnTo>
                    <a:lnTo>
                      <a:pt x="716" y="690"/>
                    </a:lnTo>
                    <a:lnTo>
                      <a:pt x="714" y="694"/>
                    </a:lnTo>
                    <a:lnTo>
                      <a:pt x="712" y="696"/>
                    </a:lnTo>
                    <a:lnTo>
                      <a:pt x="724" y="710"/>
                    </a:lnTo>
                    <a:lnTo>
                      <a:pt x="722" y="722"/>
                    </a:lnTo>
                    <a:lnTo>
                      <a:pt x="720" y="730"/>
                    </a:lnTo>
                    <a:lnTo>
                      <a:pt x="714" y="736"/>
                    </a:lnTo>
                    <a:lnTo>
                      <a:pt x="708" y="742"/>
                    </a:lnTo>
                    <a:lnTo>
                      <a:pt x="696" y="754"/>
                    </a:lnTo>
                    <a:lnTo>
                      <a:pt x="680" y="762"/>
                    </a:lnTo>
                    <a:lnTo>
                      <a:pt x="664" y="772"/>
                    </a:lnTo>
                    <a:lnTo>
                      <a:pt x="654" y="784"/>
                    </a:lnTo>
                    <a:lnTo>
                      <a:pt x="648" y="790"/>
                    </a:lnTo>
                    <a:lnTo>
                      <a:pt x="644" y="796"/>
                    </a:lnTo>
                    <a:lnTo>
                      <a:pt x="640" y="804"/>
                    </a:lnTo>
                    <a:lnTo>
                      <a:pt x="640" y="812"/>
                    </a:lnTo>
                    <a:lnTo>
                      <a:pt x="630" y="818"/>
                    </a:lnTo>
                    <a:lnTo>
                      <a:pt x="618" y="824"/>
                    </a:lnTo>
                    <a:lnTo>
                      <a:pt x="610" y="832"/>
                    </a:lnTo>
                    <a:lnTo>
                      <a:pt x="602" y="840"/>
                    </a:lnTo>
                    <a:lnTo>
                      <a:pt x="586" y="860"/>
                    </a:lnTo>
                    <a:lnTo>
                      <a:pt x="570" y="882"/>
                    </a:lnTo>
                    <a:lnTo>
                      <a:pt x="558" y="906"/>
                    </a:lnTo>
                    <a:lnTo>
                      <a:pt x="538" y="920"/>
                    </a:lnTo>
                    <a:lnTo>
                      <a:pt x="530" y="928"/>
                    </a:lnTo>
                    <a:lnTo>
                      <a:pt x="518" y="934"/>
                    </a:lnTo>
                    <a:lnTo>
                      <a:pt x="504" y="936"/>
                    </a:lnTo>
                    <a:lnTo>
                      <a:pt x="492" y="940"/>
                    </a:lnTo>
                    <a:lnTo>
                      <a:pt x="492" y="942"/>
                    </a:lnTo>
                    <a:lnTo>
                      <a:pt x="492" y="944"/>
                    </a:lnTo>
                    <a:lnTo>
                      <a:pt x="492" y="948"/>
                    </a:lnTo>
                    <a:lnTo>
                      <a:pt x="492" y="950"/>
                    </a:lnTo>
                    <a:lnTo>
                      <a:pt x="492" y="954"/>
                    </a:lnTo>
                    <a:lnTo>
                      <a:pt x="492" y="956"/>
                    </a:lnTo>
                    <a:lnTo>
                      <a:pt x="492" y="958"/>
                    </a:lnTo>
                    <a:lnTo>
                      <a:pt x="492" y="964"/>
                    </a:lnTo>
                    <a:lnTo>
                      <a:pt x="492" y="972"/>
                    </a:lnTo>
                    <a:lnTo>
                      <a:pt x="490" y="986"/>
                    </a:lnTo>
                    <a:lnTo>
                      <a:pt x="492" y="1000"/>
                    </a:lnTo>
                    <a:lnTo>
                      <a:pt x="492" y="1014"/>
                    </a:lnTo>
                    <a:lnTo>
                      <a:pt x="494" y="1028"/>
                    </a:lnTo>
                    <a:lnTo>
                      <a:pt x="500" y="1038"/>
                    </a:lnTo>
                    <a:lnTo>
                      <a:pt x="504" y="1046"/>
                    </a:lnTo>
                    <a:lnTo>
                      <a:pt x="516" y="1052"/>
                    </a:lnTo>
                    <a:lnTo>
                      <a:pt x="510" y="1062"/>
                    </a:lnTo>
                    <a:lnTo>
                      <a:pt x="504" y="1074"/>
                    </a:lnTo>
                    <a:lnTo>
                      <a:pt x="500" y="1082"/>
                    </a:lnTo>
                    <a:lnTo>
                      <a:pt x="494" y="1092"/>
                    </a:lnTo>
                    <a:lnTo>
                      <a:pt x="490" y="1100"/>
                    </a:lnTo>
                    <a:lnTo>
                      <a:pt x="482" y="1110"/>
                    </a:lnTo>
                    <a:lnTo>
                      <a:pt x="480" y="1122"/>
                    </a:lnTo>
                    <a:lnTo>
                      <a:pt x="480" y="1134"/>
                    </a:lnTo>
                    <a:lnTo>
                      <a:pt x="480" y="1136"/>
                    </a:lnTo>
                    <a:lnTo>
                      <a:pt x="482" y="1138"/>
                    </a:lnTo>
                    <a:lnTo>
                      <a:pt x="488" y="1142"/>
                    </a:lnTo>
                    <a:lnTo>
                      <a:pt x="490" y="1142"/>
                    </a:lnTo>
                    <a:lnTo>
                      <a:pt x="492" y="1144"/>
                    </a:lnTo>
                    <a:lnTo>
                      <a:pt x="494" y="1144"/>
                    </a:lnTo>
                    <a:lnTo>
                      <a:pt x="494" y="1168"/>
                    </a:lnTo>
                    <a:lnTo>
                      <a:pt x="492" y="1174"/>
                    </a:lnTo>
                    <a:lnTo>
                      <a:pt x="490" y="1182"/>
                    </a:lnTo>
                    <a:lnTo>
                      <a:pt x="488" y="1186"/>
                    </a:lnTo>
                    <a:lnTo>
                      <a:pt x="482" y="1192"/>
                    </a:lnTo>
                    <a:lnTo>
                      <a:pt x="480" y="1198"/>
                    </a:lnTo>
                    <a:lnTo>
                      <a:pt x="478" y="1204"/>
                    </a:lnTo>
                    <a:lnTo>
                      <a:pt x="474" y="1206"/>
                    </a:lnTo>
                    <a:lnTo>
                      <a:pt x="468" y="1206"/>
                    </a:lnTo>
                    <a:lnTo>
                      <a:pt x="468" y="1210"/>
                    </a:lnTo>
                    <a:lnTo>
                      <a:pt x="468" y="1210"/>
                    </a:lnTo>
                    <a:lnTo>
                      <a:pt x="468" y="1212"/>
                    </a:lnTo>
                    <a:lnTo>
                      <a:pt x="468" y="1216"/>
                    </a:lnTo>
                    <a:lnTo>
                      <a:pt x="468" y="1222"/>
                    </a:lnTo>
                    <a:lnTo>
                      <a:pt x="468" y="1224"/>
                    </a:lnTo>
                    <a:lnTo>
                      <a:pt x="470" y="1226"/>
                    </a:lnTo>
                    <a:lnTo>
                      <a:pt x="470" y="1230"/>
                    </a:lnTo>
                    <a:lnTo>
                      <a:pt x="464" y="1238"/>
                    </a:lnTo>
                    <a:lnTo>
                      <a:pt x="454" y="1246"/>
                    </a:lnTo>
                    <a:lnTo>
                      <a:pt x="448" y="1252"/>
                    </a:lnTo>
                    <a:lnTo>
                      <a:pt x="442" y="1260"/>
                    </a:lnTo>
                    <a:lnTo>
                      <a:pt x="434" y="1266"/>
                    </a:lnTo>
                    <a:lnTo>
                      <a:pt x="426" y="1272"/>
                    </a:lnTo>
                    <a:lnTo>
                      <a:pt x="420" y="1280"/>
                    </a:lnTo>
                    <a:lnTo>
                      <a:pt x="410" y="1294"/>
                    </a:lnTo>
                    <a:lnTo>
                      <a:pt x="400" y="1288"/>
                    </a:lnTo>
                    <a:lnTo>
                      <a:pt x="396" y="1284"/>
                    </a:lnTo>
                    <a:lnTo>
                      <a:pt x="386" y="1274"/>
                    </a:lnTo>
                    <a:lnTo>
                      <a:pt x="384" y="1270"/>
                    </a:lnTo>
                    <a:lnTo>
                      <a:pt x="380" y="1264"/>
                    </a:lnTo>
                    <a:lnTo>
                      <a:pt x="378" y="1254"/>
                    </a:lnTo>
                    <a:lnTo>
                      <a:pt x="374" y="1246"/>
                    </a:lnTo>
                    <a:lnTo>
                      <a:pt x="374" y="1236"/>
                    </a:lnTo>
                    <a:lnTo>
                      <a:pt x="366" y="1218"/>
                    </a:lnTo>
                    <a:lnTo>
                      <a:pt x="358" y="1204"/>
                    </a:lnTo>
                    <a:lnTo>
                      <a:pt x="352" y="1184"/>
                    </a:lnTo>
                    <a:lnTo>
                      <a:pt x="340" y="1168"/>
                    </a:lnTo>
                    <a:lnTo>
                      <a:pt x="330" y="1150"/>
                    </a:lnTo>
                    <a:lnTo>
                      <a:pt x="322" y="1134"/>
                    </a:lnTo>
                    <a:lnTo>
                      <a:pt x="314" y="1120"/>
                    </a:lnTo>
                    <a:lnTo>
                      <a:pt x="310" y="1106"/>
                    </a:lnTo>
                    <a:lnTo>
                      <a:pt x="300" y="1090"/>
                    </a:lnTo>
                    <a:lnTo>
                      <a:pt x="296" y="1080"/>
                    </a:lnTo>
                    <a:lnTo>
                      <a:pt x="294" y="1066"/>
                    </a:lnTo>
                    <a:lnTo>
                      <a:pt x="288" y="1052"/>
                    </a:lnTo>
                    <a:lnTo>
                      <a:pt x="286" y="1038"/>
                    </a:lnTo>
                    <a:lnTo>
                      <a:pt x="284" y="1026"/>
                    </a:lnTo>
                    <a:lnTo>
                      <a:pt x="276" y="1012"/>
                    </a:lnTo>
                    <a:lnTo>
                      <a:pt x="268" y="998"/>
                    </a:lnTo>
                    <a:lnTo>
                      <a:pt x="262" y="986"/>
                    </a:lnTo>
                    <a:lnTo>
                      <a:pt x="254" y="972"/>
                    </a:lnTo>
                    <a:lnTo>
                      <a:pt x="246" y="962"/>
                    </a:lnTo>
                    <a:lnTo>
                      <a:pt x="240" y="948"/>
                    </a:lnTo>
                    <a:lnTo>
                      <a:pt x="230" y="936"/>
                    </a:lnTo>
                    <a:lnTo>
                      <a:pt x="224" y="922"/>
                    </a:lnTo>
                    <a:lnTo>
                      <a:pt x="216" y="914"/>
                    </a:lnTo>
                    <a:lnTo>
                      <a:pt x="214" y="900"/>
                    </a:lnTo>
                    <a:lnTo>
                      <a:pt x="204" y="872"/>
                    </a:lnTo>
                    <a:lnTo>
                      <a:pt x="198" y="846"/>
                    </a:lnTo>
                    <a:lnTo>
                      <a:pt x="192" y="818"/>
                    </a:lnTo>
                    <a:lnTo>
                      <a:pt x="190" y="794"/>
                    </a:lnTo>
                    <a:lnTo>
                      <a:pt x="186" y="768"/>
                    </a:lnTo>
                    <a:lnTo>
                      <a:pt x="184" y="740"/>
                    </a:lnTo>
                    <a:lnTo>
                      <a:pt x="184" y="714"/>
                    </a:lnTo>
                    <a:lnTo>
                      <a:pt x="184" y="682"/>
                    </a:lnTo>
                    <a:lnTo>
                      <a:pt x="176" y="680"/>
                    </a:lnTo>
                    <a:lnTo>
                      <a:pt x="174" y="678"/>
                    </a:lnTo>
                    <a:lnTo>
                      <a:pt x="170" y="674"/>
                    </a:lnTo>
                    <a:lnTo>
                      <a:pt x="164" y="668"/>
                    </a:lnTo>
                    <a:lnTo>
                      <a:pt x="162" y="662"/>
                    </a:lnTo>
                    <a:lnTo>
                      <a:pt x="160" y="656"/>
                    </a:lnTo>
                    <a:lnTo>
                      <a:pt x="160" y="648"/>
                    </a:lnTo>
                    <a:lnTo>
                      <a:pt x="160" y="642"/>
                    </a:lnTo>
                    <a:lnTo>
                      <a:pt x="150" y="654"/>
                    </a:lnTo>
                    <a:lnTo>
                      <a:pt x="146" y="668"/>
                    </a:lnTo>
                    <a:lnTo>
                      <a:pt x="136" y="678"/>
                    </a:lnTo>
                    <a:lnTo>
                      <a:pt x="132" y="690"/>
                    </a:lnTo>
                    <a:lnTo>
                      <a:pt x="128" y="702"/>
                    </a:lnTo>
                    <a:lnTo>
                      <a:pt x="118" y="714"/>
                    </a:lnTo>
                    <a:lnTo>
                      <a:pt x="110" y="718"/>
                    </a:lnTo>
                    <a:lnTo>
                      <a:pt x="102" y="722"/>
                    </a:lnTo>
                    <a:lnTo>
                      <a:pt x="90" y="718"/>
                    </a:lnTo>
                    <a:lnTo>
                      <a:pt x="80" y="710"/>
                    </a:lnTo>
                    <a:lnTo>
                      <a:pt x="68" y="702"/>
                    </a:lnTo>
                    <a:lnTo>
                      <a:pt x="60" y="688"/>
                    </a:lnTo>
                    <a:lnTo>
                      <a:pt x="48" y="676"/>
                    </a:lnTo>
                    <a:lnTo>
                      <a:pt x="40" y="662"/>
                    </a:lnTo>
                    <a:lnTo>
                      <a:pt x="36" y="648"/>
                    </a:lnTo>
                    <a:lnTo>
                      <a:pt x="36" y="638"/>
                    </a:lnTo>
                    <a:lnTo>
                      <a:pt x="38" y="638"/>
                    </a:lnTo>
                    <a:lnTo>
                      <a:pt x="40" y="634"/>
                    </a:lnTo>
                    <a:lnTo>
                      <a:pt x="46" y="632"/>
                    </a:lnTo>
                    <a:lnTo>
                      <a:pt x="50" y="628"/>
                    </a:lnTo>
                    <a:lnTo>
                      <a:pt x="54" y="626"/>
                    </a:lnTo>
                    <a:lnTo>
                      <a:pt x="56" y="624"/>
                    </a:lnTo>
                    <a:lnTo>
                      <a:pt x="46" y="624"/>
                    </a:lnTo>
                    <a:lnTo>
                      <a:pt x="34" y="620"/>
                    </a:lnTo>
                    <a:lnTo>
                      <a:pt x="24" y="616"/>
                    </a:lnTo>
                    <a:lnTo>
                      <a:pt x="18" y="612"/>
                    </a:lnTo>
                    <a:lnTo>
                      <a:pt x="12" y="606"/>
                    </a:lnTo>
                    <a:lnTo>
                      <a:pt x="8" y="598"/>
                    </a:lnTo>
                    <a:lnTo>
                      <a:pt x="4" y="590"/>
                    </a:lnTo>
                    <a:lnTo>
                      <a:pt x="0" y="580"/>
                    </a:lnTo>
                    <a:lnTo>
                      <a:pt x="14" y="570"/>
                    </a:lnTo>
                    <a:lnTo>
                      <a:pt x="32" y="564"/>
                    </a:lnTo>
                    <a:lnTo>
                      <a:pt x="46" y="558"/>
                    </a:lnTo>
                    <a:lnTo>
                      <a:pt x="62" y="558"/>
                    </a:lnTo>
                    <a:lnTo>
                      <a:pt x="78" y="554"/>
                    </a:lnTo>
                    <a:lnTo>
                      <a:pt x="90" y="550"/>
                    </a:lnTo>
                    <a:lnTo>
                      <a:pt x="96" y="544"/>
                    </a:lnTo>
                    <a:lnTo>
                      <a:pt x="104" y="538"/>
                    </a:lnTo>
                    <a:lnTo>
                      <a:pt x="108" y="530"/>
                    </a:lnTo>
                    <a:lnTo>
                      <a:pt x="114" y="522"/>
                    </a:lnTo>
                    <a:lnTo>
                      <a:pt x="108" y="518"/>
                    </a:lnTo>
                    <a:lnTo>
                      <a:pt x="96" y="510"/>
                    </a:lnTo>
                    <a:lnTo>
                      <a:pt x="90" y="502"/>
                    </a:lnTo>
                    <a:lnTo>
                      <a:pt x="80" y="492"/>
                    </a:lnTo>
                    <a:lnTo>
                      <a:pt x="72" y="482"/>
                    </a:lnTo>
                    <a:lnTo>
                      <a:pt x="64" y="468"/>
                    </a:lnTo>
                    <a:lnTo>
                      <a:pt x="60" y="460"/>
                    </a:lnTo>
                    <a:lnTo>
                      <a:pt x="56" y="448"/>
                    </a:lnTo>
                    <a:lnTo>
                      <a:pt x="54" y="448"/>
                    </a:lnTo>
                    <a:lnTo>
                      <a:pt x="50" y="446"/>
                    </a:lnTo>
                    <a:lnTo>
                      <a:pt x="48" y="442"/>
                    </a:lnTo>
                    <a:lnTo>
                      <a:pt x="46" y="440"/>
                    </a:lnTo>
                    <a:lnTo>
                      <a:pt x="42" y="440"/>
                    </a:lnTo>
                    <a:lnTo>
                      <a:pt x="40" y="436"/>
                    </a:lnTo>
                    <a:lnTo>
                      <a:pt x="38" y="430"/>
                    </a:lnTo>
                    <a:lnTo>
                      <a:pt x="38" y="412"/>
                    </a:lnTo>
                    <a:lnTo>
                      <a:pt x="56" y="412"/>
                    </a:lnTo>
                    <a:lnTo>
                      <a:pt x="72" y="406"/>
                    </a:lnTo>
                    <a:lnTo>
                      <a:pt x="88" y="400"/>
                    </a:lnTo>
                    <a:lnTo>
                      <a:pt x="96" y="392"/>
                    </a:lnTo>
                    <a:lnTo>
                      <a:pt x="108" y="380"/>
                    </a:lnTo>
                    <a:lnTo>
                      <a:pt x="118" y="372"/>
                    </a:lnTo>
                    <a:lnTo>
                      <a:pt x="128" y="360"/>
                    </a:lnTo>
                    <a:lnTo>
                      <a:pt x="146" y="354"/>
                    </a:lnTo>
                    <a:lnTo>
                      <a:pt x="162" y="318"/>
                    </a:lnTo>
                    <a:lnTo>
                      <a:pt x="178" y="316"/>
                    </a:lnTo>
                    <a:lnTo>
                      <a:pt x="174" y="302"/>
                    </a:lnTo>
                    <a:lnTo>
                      <a:pt x="182" y="296"/>
                    </a:lnTo>
                    <a:lnTo>
                      <a:pt x="200" y="278"/>
                    </a:lnTo>
                    <a:lnTo>
                      <a:pt x="204" y="274"/>
                    </a:lnTo>
                    <a:lnTo>
                      <a:pt x="198" y="268"/>
                    </a:lnTo>
                    <a:lnTo>
                      <a:pt x="202" y="260"/>
                    </a:lnTo>
                    <a:lnTo>
                      <a:pt x="202" y="242"/>
                    </a:lnTo>
                    <a:lnTo>
                      <a:pt x="214" y="230"/>
                    </a:lnTo>
                    <a:lnTo>
                      <a:pt x="230" y="224"/>
                    </a:lnTo>
                    <a:lnTo>
                      <a:pt x="218" y="214"/>
                    </a:lnTo>
                    <a:lnTo>
                      <a:pt x="206" y="212"/>
                    </a:lnTo>
                    <a:lnTo>
                      <a:pt x="204" y="196"/>
                    </a:lnTo>
                    <a:lnTo>
                      <a:pt x="188" y="196"/>
                    </a:lnTo>
                    <a:lnTo>
                      <a:pt x="180" y="188"/>
                    </a:lnTo>
                    <a:lnTo>
                      <a:pt x="168" y="184"/>
                    </a:lnTo>
                    <a:lnTo>
                      <a:pt x="164" y="158"/>
                    </a:lnTo>
                    <a:lnTo>
                      <a:pt x="164" y="150"/>
                    </a:lnTo>
                    <a:lnTo>
                      <a:pt x="158" y="134"/>
                    </a:lnTo>
                    <a:lnTo>
                      <a:pt x="158" y="124"/>
                    </a:lnTo>
                    <a:lnTo>
                      <a:pt x="178" y="106"/>
                    </a:lnTo>
                    <a:lnTo>
                      <a:pt x="182" y="92"/>
                    </a:lnTo>
                    <a:lnTo>
                      <a:pt x="168" y="88"/>
                    </a:lnTo>
                    <a:lnTo>
                      <a:pt x="172" y="76"/>
                    </a:lnTo>
                    <a:lnTo>
                      <a:pt x="146" y="60"/>
                    </a:lnTo>
                    <a:lnTo>
                      <a:pt x="128" y="60"/>
                    </a:lnTo>
                    <a:lnTo>
                      <a:pt x="126" y="44"/>
                    </a:lnTo>
                    <a:lnTo>
                      <a:pt x="148" y="22"/>
                    </a:lnTo>
                    <a:lnTo>
                      <a:pt x="174" y="22"/>
                    </a:lnTo>
                    <a:lnTo>
                      <a:pt x="170" y="10"/>
                    </a:lnTo>
                    <a:lnTo>
                      <a:pt x="184" y="14"/>
                    </a:lnTo>
                    <a:lnTo>
                      <a:pt x="202" y="6"/>
                    </a:lnTo>
                    <a:lnTo>
                      <a:pt x="204" y="0"/>
                    </a:lnTo>
                    <a:lnTo>
                      <a:pt x="210" y="4"/>
                    </a:lnTo>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3" name="Group 39"/>
              <p:cNvGrpSpPr>
                <a:grpSpLocks/>
              </p:cNvGrpSpPr>
              <p:nvPr/>
            </p:nvGrpSpPr>
            <p:grpSpPr bwMode="auto">
              <a:xfrm>
                <a:off x="8169485" y="3662216"/>
                <a:ext cx="1831050" cy="2009107"/>
                <a:chOff x="4330" y="2180"/>
                <a:chExt cx="1264" cy="1572"/>
              </a:xfrm>
              <a:solidFill>
                <a:schemeClr val="accent4">
                  <a:lumMod val="40000"/>
                  <a:lumOff val="60000"/>
                </a:schemeClr>
              </a:solidFill>
            </p:grpSpPr>
            <p:sp>
              <p:nvSpPr>
                <p:cNvPr id="55" name="Freeform 40"/>
                <p:cNvSpPr>
                  <a:spLocks/>
                </p:cNvSpPr>
                <p:nvPr/>
              </p:nvSpPr>
              <p:spPr bwMode="auto">
                <a:xfrm>
                  <a:off x="4358" y="2180"/>
                  <a:ext cx="149" cy="342"/>
                </a:xfrm>
                <a:custGeom>
                  <a:avLst/>
                  <a:gdLst/>
                  <a:ahLst/>
                  <a:cxnLst>
                    <a:cxn ang="0">
                      <a:pos x="130" y="142"/>
                    </a:cxn>
                    <a:cxn ang="0">
                      <a:pos x="121" y="142"/>
                    </a:cxn>
                    <a:cxn ang="0">
                      <a:pos x="109" y="143"/>
                    </a:cxn>
                    <a:cxn ang="0">
                      <a:pos x="98" y="153"/>
                    </a:cxn>
                    <a:cxn ang="0">
                      <a:pos x="102" y="175"/>
                    </a:cxn>
                    <a:cxn ang="0">
                      <a:pos x="111" y="197"/>
                    </a:cxn>
                    <a:cxn ang="0">
                      <a:pos x="114" y="208"/>
                    </a:cxn>
                    <a:cxn ang="0">
                      <a:pos x="114" y="215"/>
                    </a:cxn>
                    <a:cxn ang="0">
                      <a:pos x="104" y="211"/>
                    </a:cxn>
                    <a:cxn ang="0">
                      <a:pos x="98" y="197"/>
                    </a:cxn>
                    <a:cxn ang="0">
                      <a:pos x="84" y="181"/>
                    </a:cxn>
                    <a:cxn ang="0">
                      <a:pos x="64" y="168"/>
                    </a:cxn>
                    <a:cxn ang="0">
                      <a:pos x="40" y="158"/>
                    </a:cxn>
                    <a:cxn ang="0">
                      <a:pos x="50" y="182"/>
                    </a:cxn>
                    <a:cxn ang="0">
                      <a:pos x="50" y="193"/>
                    </a:cxn>
                    <a:cxn ang="0">
                      <a:pos x="47" y="210"/>
                    </a:cxn>
                    <a:cxn ang="0">
                      <a:pos x="40" y="229"/>
                    </a:cxn>
                    <a:cxn ang="0">
                      <a:pos x="42" y="247"/>
                    </a:cxn>
                    <a:cxn ang="0">
                      <a:pos x="51" y="257"/>
                    </a:cxn>
                    <a:cxn ang="0">
                      <a:pos x="54" y="265"/>
                    </a:cxn>
                    <a:cxn ang="0">
                      <a:pos x="55" y="271"/>
                    </a:cxn>
                    <a:cxn ang="0">
                      <a:pos x="65" y="297"/>
                    </a:cxn>
                    <a:cxn ang="0">
                      <a:pos x="91" y="326"/>
                    </a:cxn>
                    <a:cxn ang="0">
                      <a:pos x="101" y="338"/>
                    </a:cxn>
                    <a:cxn ang="0">
                      <a:pos x="92" y="342"/>
                    </a:cxn>
                    <a:cxn ang="0">
                      <a:pos x="84" y="340"/>
                    </a:cxn>
                    <a:cxn ang="0">
                      <a:pos x="73" y="332"/>
                    </a:cxn>
                    <a:cxn ang="0">
                      <a:pos x="59" y="317"/>
                    </a:cxn>
                    <a:cxn ang="0">
                      <a:pos x="44" y="297"/>
                    </a:cxn>
                    <a:cxn ang="0">
                      <a:pos x="29" y="285"/>
                    </a:cxn>
                    <a:cxn ang="0">
                      <a:pos x="25" y="286"/>
                    </a:cxn>
                    <a:cxn ang="0">
                      <a:pos x="24" y="276"/>
                    </a:cxn>
                    <a:cxn ang="0">
                      <a:pos x="24" y="267"/>
                    </a:cxn>
                    <a:cxn ang="0">
                      <a:pos x="25" y="257"/>
                    </a:cxn>
                    <a:cxn ang="0">
                      <a:pos x="27" y="246"/>
                    </a:cxn>
                    <a:cxn ang="0">
                      <a:pos x="31" y="228"/>
                    </a:cxn>
                    <a:cxn ang="0">
                      <a:pos x="39" y="182"/>
                    </a:cxn>
                    <a:cxn ang="0">
                      <a:pos x="29" y="151"/>
                    </a:cxn>
                    <a:cxn ang="0">
                      <a:pos x="18" y="125"/>
                    </a:cxn>
                    <a:cxn ang="0">
                      <a:pos x="19" y="112"/>
                    </a:cxn>
                    <a:cxn ang="0">
                      <a:pos x="24" y="105"/>
                    </a:cxn>
                    <a:cxn ang="0">
                      <a:pos x="16" y="74"/>
                    </a:cxn>
                    <a:cxn ang="0">
                      <a:pos x="1" y="46"/>
                    </a:cxn>
                    <a:cxn ang="0">
                      <a:pos x="7" y="12"/>
                    </a:cxn>
                    <a:cxn ang="0">
                      <a:pos x="29" y="3"/>
                    </a:cxn>
                    <a:cxn ang="0">
                      <a:pos x="45" y="7"/>
                    </a:cxn>
                    <a:cxn ang="0">
                      <a:pos x="53" y="15"/>
                    </a:cxn>
                    <a:cxn ang="0">
                      <a:pos x="60" y="37"/>
                    </a:cxn>
                    <a:cxn ang="0">
                      <a:pos x="65" y="64"/>
                    </a:cxn>
                    <a:cxn ang="0">
                      <a:pos x="72" y="61"/>
                    </a:cxn>
                    <a:cxn ang="0">
                      <a:pos x="76" y="49"/>
                    </a:cxn>
                    <a:cxn ang="0">
                      <a:pos x="82" y="50"/>
                    </a:cxn>
                    <a:cxn ang="0">
                      <a:pos x="88" y="56"/>
                    </a:cxn>
                    <a:cxn ang="0">
                      <a:pos x="94" y="50"/>
                    </a:cxn>
                    <a:cxn ang="0">
                      <a:pos x="100" y="42"/>
                    </a:cxn>
                    <a:cxn ang="0">
                      <a:pos x="109" y="43"/>
                    </a:cxn>
                    <a:cxn ang="0">
                      <a:pos x="115" y="51"/>
                    </a:cxn>
                    <a:cxn ang="0">
                      <a:pos x="130" y="78"/>
                    </a:cxn>
                    <a:cxn ang="0">
                      <a:pos x="148" y="115"/>
                    </a:cxn>
                    <a:cxn ang="0">
                      <a:pos x="147" y="130"/>
                    </a:cxn>
                    <a:cxn ang="0">
                      <a:pos x="142" y="136"/>
                    </a:cxn>
                  </a:cxnLst>
                  <a:rect l="0" t="0" r="r" b="b"/>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6" name="Group 41"/>
                <p:cNvGrpSpPr>
                  <a:grpSpLocks/>
                </p:cNvGrpSpPr>
                <p:nvPr/>
              </p:nvGrpSpPr>
              <p:grpSpPr bwMode="auto">
                <a:xfrm>
                  <a:off x="4572" y="2888"/>
                  <a:ext cx="715" cy="785"/>
                  <a:chOff x="4572" y="2912"/>
                  <a:chExt cx="715" cy="785"/>
                </a:xfrm>
                <a:grpFill/>
              </p:grpSpPr>
              <p:sp>
                <p:nvSpPr>
                  <p:cNvPr id="121" name="Freeform 42"/>
                  <p:cNvSpPr>
                    <a:spLocks/>
                  </p:cNvSpPr>
                  <p:nvPr/>
                </p:nvSpPr>
                <p:spPr bwMode="auto">
                  <a:xfrm>
                    <a:off x="4989" y="3629"/>
                    <a:ext cx="69" cy="68"/>
                  </a:xfrm>
                  <a:custGeom>
                    <a:avLst/>
                    <a:gdLst/>
                    <a:ahLst/>
                    <a:cxnLst>
                      <a:cxn ang="0">
                        <a:pos x="6" y="68"/>
                      </a:cxn>
                      <a:cxn ang="0">
                        <a:pos x="4" y="65"/>
                      </a:cxn>
                      <a:cxn ang="0">
                        <a:pos x="3" y="64"/>
                      </a:cxn>
                      <a:cxn ang="0">
                        <a:pos x="3" y="62"/>
                      </a:cxn>
                      <a:cxn ang="0">
                        <a:pos x="2" y="59"/>
                      </a:cxn>
                      <a:cxn ang="0">
                        <a:pos x="1" y="58"/>
                      </a:cxn>
                      <a:cxn ang="0">
                        <a:pos x="0" y="57"/>
                      </a:cxn>
                      <a:cxn ang="0">
                        <a:pos x="0" y="54"/>
                      </a:cxn>
                      <a:cxn ang="0">
                        <a:pos x="0" y="52"/>
                      </a:cxn>
                      <a:cxn ang="0">
                        <a:pos x="0" y="44"/>
                      </a:cxn>
                      <a:cxn ang="0">
                        <a:pos x="1" y="37"/>
                      </a:cxn>
                      <a:cxn ang="0">
                        <a:pos x="2" y="29"/>
                      </a:cxn>
                      <a:cxn ang="0">
                        <a:pos x="4" y="21"/>
                      </a:cxn>
                      <a:cxn ang="0">
                        <a:pos x="7" y="13"/>
                      </a:cxn>
                      <a:cxn ang="0">
                        <a:pos x="10" y="6"/>
                      </a:cxn>
                      <a:cxn ang="0">
                        <a:pos x="13" y="2"/>
                      </a:cxn>
                      <a:cxn ang="0">
                        <a:pos x="16" y="0"/>
                      </a:cxn>
                      <a:cxn ang="0">
                        <a:pos x="20" y="0"/>
                      </a:cxn>
                      <a:cxn ang="0">
                        <a:pos x="22" y="2"/>
                      </a:cxn>
                      <a:cxn ang="0">
                        <a:pos x="24" y="3"/>
                      </a:cxn>
                      <a:cxn ang="0">
                        <a:pos x="27" y="6"/>
                      </a:cxn>
                      <a:cxn ang="0">
                        <a:pos x="28" y="7"/>
                      </a:cxn>
                      <a:cxn ang="0">
                        <a:pos x="30" y="9"/>
                      </a:cxn>
                      <a:cxn ang="0">
                        <a:pos x="32" y="10"/>
                      </a:cxn>
                      <a:cxn ang="0">
                        <a:pos x="34" y="10"/>
                      </a:cxn>
                      <a:cxn ang="0">
                        <a:pos x="37" y="10"/>
                      </a:cxn>
                      <a:cxn ang="0">
                        <a:pos x="40" y="9"/>
                      </a:cxn>
                      <a:cxn ang="0">
                        <a:pos x="42" y="7"/>
                      </a:cxn>
                      <a:cxn ang="0">
                        <a:pos x="45" y="6"/>
                      </a:cxn>
                      <a:cxn ang="0">
                        <a:pos x="47" y="4"/>
                      </a:cxn>
                      <a:cxn ang="0">
                        <a:pos x="49" y="3"/>
                      </a:cxn>
                      <a:cxn ang="0">
                        <a:pos x="53" y="2"/>
                      </a:cxn>
                      <a:cxn ang="0">
                        <a:pos x="54" y="0"/>
                      </a:cxn>
                      <a:cxn ang="0">
                        <a:pos x="69" y="0"/>
                      </a:cxn>
                      <a:cxn ang="0">
                        <a:pos x="66" y="9"/>
                      </a:cxn>
                      <a:cxn ang="0">
                        <a:pos x="61" y="16"/>
                      </a:cxn>
                      <a:cxn ang="0">
                        <a:pos x="55" y="22"/>
                      </a:cxn>
                      <a:cxn ang="0">
                        <a:pos x="49" y="29"/>
                      </a:cxn>
                      <a:cxn ang="0">
                        <a:pos x="45" y="35"/>
                      </a:cxn>
                      <a:cxn ang="0">
                        <a:pos x="40" y="40"/>
                      </a:cxn>
                      <a:cxn ang="0">
                        <a:pos x="37" y="47"/>
                      </a:cxn>
                      <a:cxn ang="0">
                        <a:pos x="36" y="55"/>
                      </a:cxn>
                      <a:cxn ang="0">
                        <a:pos x="36" y="54"/>
                      </a:cxn>
                      <a:cxn ang="0">
                        <a:pos x="35" y="52"/>
                      </a:cxn>
                      <a:cxn ang="0">
                        <a:pos x="35" y="50"/>
                      </a:cxn>
                      <a:cxn ang="0">
                        <a:pos x="34" y="49"/>
                      </a:cxn>
                      <a:cxn ang="0">
                        <a:pos x="30" y="50"/>
                      </a:cxn>
                      <a:cxn ang="0">
                        <a:pos x="28" y="54"/>
                      </a:cxn>
                      <a:cxn ang="0">
                        <a:pos x="26" y="57"/>
                      </a:cxn>
                      <a:cxn ang="0">
                        <a:pos x="23" y="59"/>
                      </a:cxn>
                      <a:cxn ang="0">
                        <a:pos x="20" y="62"/>
                      </a:cxn>
                      <a:cxn ang="0">
                        <a:pos x="15" y="65"/>
                      </a:cxn>
                      <a:cxn ang="0">
                        <a:pos x="11" y="66"/>
                      </a:cxn>
                      <a:cxn ang="0">
                        <a:pos x="6" y="68"/>
                      </a:cxn>
                    </a:cxnLst>
                    <a:rect l="0" t="0" r="r" b="b"/>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2" name="Freeform 43"/>
                  <p:cNvSpPr>
                    <a:spLocks/>
                  </p:cNvSpPr>
                  <p:nvPr/>
                </p:nvSpPr>
                <p:spPr bwMode="auto">
                  <a:xfrm>
                    <a:off x="4572" y="2912"/>
                    <a:ext cx="715" cy="672"/>
                  </a:xfrm>
                  <a:custGeom>
                    <a:avLst/>
                    <a:gdLst/>
                    <a:ahLst/>
                    <a:cxnLst>
                      <a:cxn ang="0">
                        <a:pos x="59" y="282"/>
                      </a:cxn>
                      <a:cxn ang="0">
                        <a:pos x="99" y="249"/>
                      </a:cxn>
                      <a:cxn ang="0">
                        <a:pos x="129" y="239"/>
                      </a:cxn>
                      <a:cxn ang="0">
                        <a:pos x="176" y="225"/>
                      </a:cxn>
                      <a:cxn ang="0">
                        <a:pos x="209" y="173"/>
                      </a:cxn>
                      <a:cxn ang="0">
                        <a:pos x="226" y="158"/>
                      </a:cxn>
                      <a:cxn ang="0">
                        <a:pos x="235" y="161"/>
                      </a:cxn>
                      <a:cxn ang="0">
                        <a:pos x="241" y="143"/>
                      </a:cxn>
                      <a:cxn ang="0">
                        <a:pos x="254" y="119"/>
                      </a:cxn>
                      <a:cxn ang="0">
                        <a:pos x="275" y="106"/>
                      </a:cxn>
                      <a:cxn ang="0">
                        <a:pos x="294" y="82"/>
                      </a:cxn>
                      <a:cxn ang="0">
                        <a:pos x="320" y="104"/>
                      </a:cxn>
                      <a:cxn ang="0">
                        <a:pos x="334" y="108"/>
                      </a:cxn>
                      <a:cxn ang="0">
                        <a:pos x="346" y="99"/>
                      </a:cxn>
                      <a:cxn ang="0">
                        <a:pos x="383" y="48"/>
                      </a:cxn>
                      <a:cxn ang="0">
                        <a:pos x="395" y="21"/>
                      </a:cxn>
                      <a:cxn ang="0">
                        <a:pos x="422" y="32"/>
                      </a:cxn>
                      <a:cxn ang="0">
                        <a:pos x="460" y="40"/>
                      </a:cxn>
                      <a:cxn ang="0">
                        <a:pos x="475" y="41"/>
                      </a:cxn>
                      <a:cxn ang="0">
                        <a:pos x="445" y="104"/>
                      </a:cxn>
                      <a:cxn ang="0">
                        <a:pos x="469" y="129"/>
                      </a:cxn>
                      <a:cxn ang="0">
                        <a:pos x="499" y="150"/>
                      </a:cxn>
                      <a:cxn ang="0">
                        <a:pos x="539" y="165"/>
                      </a:cxn>
                      <a:cxn ang="0">
                        <a:pos x="579" y="23"/>
                      </a:cxn>
                      <a:cxn ang="0">
                        <a:pos x="597" y="29"/>
                      </a:cxn>
                      <a:cxn ang="0">
                        <a:pos x="599" y="55"/>
                      </a:cxn>
                      <a:cxn ang="0">
                        <a:pos x="603" y="89"/>
                      </a:cxn>
                      <a:cxn ang="0">
                        <a:pos x="620" y="114"/>
                      </a:cxn>
                      <a:cxn ang="0">
                        <a:pos x="639" y="210"/>
                      </a:cxn>
                      <a:cxn ang="0">
                        <a:pos x="655" y="231"/>
                      </a:cxn>
                      <a:cxn ang="0">
                        <a:pos x="682" y="286"/>
                      </a:cxn>
                      <a:cxn ang="0">
                        <a:pos x="684" y="306"/>
                      </a:cxn>
                      <a:cxn ang="0">
                        <a:pos x="714" y="348"/>
                      </a:cxn>
                      <a:cxn ang="0">
                        <a:pos x="704" y="391"/>
                      </a:cxn>
                      <a:cxn ang="0">
                        <a:pos x="655" y="512"/>
                      </a:cxn>
                      <a:cxn ang="0">
                        <a:pos x="594" y="576"/>
                      </a:cxn>
                      <a:cxn ang="0">
                        <a:pos x="552" y="637"/>
                      </a:cxn>
                      <a:cxn ang="0">
                        <a:pos x="527" y="650"/>
                      </a:cxn>
                      <a:cxn ang="0">
                        <a:pos x="477" y="669"/>
                      </a:cxn>
                      <a:cxn ang="0">
                        <a:pos x="456" y="657"/>
                      </a:cxn>
                      <a:cxn ang="0">
                        <a:pos x="428" y="666"/>
                      </a:cxn>
                      <a:cxn ang="0">
                        <a:pos x="390" y="629"/>
                      </a:cxn>
                      <a:cxn ang="0">
                        <a:pos x="385" y="590"/>
                      </a:cxn>
                      <a:cxn ang="0">
                        <a:pos x="377" y="581"/>
                      </a:cxn>
                      <a:cxn ang="0">
                        <a:pos x="399" y="533"/>
                      </a:cxn>
                      <a:cxn ang="0">
                        <a:pos x="356" y="569"/>
                      </a:cxn>
                      <a:cxn ang="0">
                        <a:pos x="334" y="521"/>
                      </a:cxn>
                      <a:cxn ang="0">
                        <a:pos x="285" y="498"/>
                      </a:cxn>
                      <a:cxn ang="0">
                        <a:pos x="210" y="517"/>
                      </a:cxn>
                      <a:cxn ang="0">
                        <a:pos x="156" y="548"/>
                      </a:cxn>
                      <a:cxn ang="0">
                        <a:pos x="51" y="577"/>
                      </a:cxn>
                      <a:cxn ang="0">
                        <a:pos x="1" y="549"/>
                      </a:cxn>
                      <a:cxn ang="0">
                        <a:pos x="30" y="514"/>
                      </a:cxn>
                      <a:cxn ang="0">
                        <a:pos x="23" y="467"/>
                      </a:cxn>
                      <a:cxn ang="0">
                        <a:pos x="19" y="389"/>
                      </a:cxn>
                      <a:cxn ang="0">
                        <a:pos x="23" y="369"/>
                      </a:cxn>
                      <a:cxn ang="0">
                        <a:pos x="37" y="371"/>
                      </a:cxn>
                      <a:cxn ang="0">
                        <a:pos x="30" y="336"/>
                      </a:cxn>
                      <a:cxn ang="0">
                        <a:pos x="43" y="310"/>
                      </a:cxn>
                      <a:cxn ang="0">
                        <a:pos x="44" y="278"/>
                      </a:cxn>
                    </a:cxnLst>
                    <a:rect l="0" t="0" r="r" b="b"/>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57" name="Freeform 44"/>
                <p:cNvSpPr>
                  <a:spLocks/>
                </p:cNvSpPr>
                <p:nvPr/>
              </p:nvSpPr>
              <p:spPr bwMode="auto">
                <a:xfrm>
                  <a:off x="4454" y="2315"/>
                  <a:ext cx="91" cy="97"/>
                </a:xfrm>
                <a:custGeom>
                  <a:avLst/>
                  <a:gdLst/>
                  <a:ahLst/>
                  <a:cxnLst>
                    <a:cxn ang="0">
                      <a:pos x="45" y="4"/>
                    </a:cxn>
                    <a:cxn ang="0">
                      <a:pos x="50" y="7"/>
                    </a:cxn>
                    <a:cxn ang="0">
                      <a:pos x="55" y="8"/>
                    </a:cxn>
                    <a:cxn ang="0">
                      <a:pos x="58" y="11"/>
                    </a:cxn>
                    <a:cxn ang="0">
                      <a:pos x="63" y="7"/>
                    </a:cxn>
                    <a:cxn ang="0">
                      <a:pos x="69" y="1"/>
                    </a:cxn>
                    <a:cxn ang="0">
                      <a:pos x="75" y="1"/>
                    </a:cxn>
                    <a:cxn ang="0">
                      <a:pos x="82" y="1"/>
                    </a:cxn>
                    <a:cxn ang="0">
                      <a:pos x="91" y="32"/>
                    </a:cxn>
                    <a:cxn ang="0">
                      <a:pos x="83" y="41"/>
                    </a:cxn>
                    <a:cxn ang="0">
                      <a:pos x="74" y="54"/>
                    </a:cxn>
                    <a:cxn ang="0">
                      <a:pos x="65" y="68"/>
                    </a:cxn>
                    <a:cxn ang="0">
                      <a:pos x="63" y="83"/>
                    </a:cxn>
                    <a:cxn ang="0">
                      <a:pos x="57" y="86"/>
                    </a:cxn>
                    <a:cxn ang="0">
                      <a:pos x="53" y="90"/>
                    </a:cxn>
                    <a:cxn ang="0">
                      <a:pos x="49" y="94"/>
                    </a:cxn>
                    <a:cxn ang="0">
                      <a:pos x="42" y="97"/>
                    </a:cxn>
                    <a:cxn ang="0">
                      <a:pos x="32" y="95"/>
                    </a:cxn>
                    <a:cxn ang="0">
                      <a:pos x="22" y="91"/>
                    </a:cxn>
                    <a:cxn ang="0">
                      <a:pos x="16" y="87"/>
                    </a:cxn>
                    <a:cxn ang="0">
                      <a:pos x="13" y="80"/>
                    </a:cxn>
                    <a:cxn ang="0">
                      <a:pos x="12" y="79"/>
                    </a:cxn>
                    <a:cxn ang="0">
                      <a:pos x="13" y="76"/>
                    </a:cxn>
                    <a:cxn ang="0">
                      <a:pos x="14" y="72"/>
                    </a:cxn>
                    <a:cxn ang="0">
                      <a:pos x="16" y="69"/>
                    </a:cxn>
                    <a:cxn ang="0">
                      <a:pos x="13" y="55"/>
                    </a:cxn>
                    <a:cxn ang="0">
                      <a:pos x="7" y="46"/>
                    </a:cxn>
                    <a:cxn ang="0">
                      <a:pos x="3" y="34"/>
                    </a:cxn>
                    <a:cxn ang="0">
                      <a:pos x="0" y="21"/>
                    </a:cxn>
                    <a:cxn ang="0">
                      <a:pos x="3" y="12"/>
                    </a:cxn>
                    <a:cxn ang="0">
                      <a:pos x="8" y="8"/>
                    </a:cxn>
                    <a:cxn ang="0">
                      <a:pos x="16" y="6"/>
                    </a:cxn>
                    <a:cxn ang="0">
                      <a:pos x="22" y="6"/>
                    </a:cxn>
                    <a:cxn ang="0">
                      <a:pos x="26" y="6"/>
                    </a:cxn>
                    <a:cxn ang="0">
                      <a:pos x="31" y="4"/>
                    </a:cxn>
                    <a:cxn ang="0">
                      <a:pos x="36" y="3"/>
                    </a:cxn>
                    <a:cxn ang="0">
                      <a:pos x="42" y="3"/>
                    </a:cxn>
                  </a:cxnLst>
                  <a:rect l="0" t="0" r="r" b="b"/>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8" name="Group 45"/>
                <p:cNvGrpSpPr>
                  <a:grpSpLocks/>
                </p:cNvGrpSpPr>
                <p:nvPr/>
              </p:nvGrpSpPr>
              <p:grpSpPr bwMode="auto">
                <a:xfrm>
                  <a:off x="5271" y="3451"/>
                  <a:ext cx="323" cy="301"/>
                  <a:chOff x="5271" y="3475"/>
                  <a:chExt cx="323" cy="301"/>
                </a:xfrm>
                <a:grpFill/>
              </p:grpSpPr>
              <p:sp>
                <p:nvSpPr>
                  <p:cNvPr id="118" name="Freeform 46"/>
                  <p:cNvSpPr>
                    <a:spLocks/>
                  </p:cNvSpPr>
                  <p:nvPr/>
                </p:nvSpPr>
                <p:spPr bwMode="auto">
                  <a:xfrm>
                    <a:off x="5271" y="3759"/>
                    <a:ext cx="18" cy="17"/>
                  </a:xfrm>
                  <a:custGeom>
                    <a:avLst/>
                    <a:gdLst/>
                    <a:ahLst/>
                    <a:cxnLst>
                      <a:cxn ang="0">
                        <a:pos x="0" y="17"/>
                      </a:cxn>
                      <a:cxn ang="0">
                        <a:pos x="0" y="14"/>
                      </a:cxn>
                      <a:cxn ang="0">
                        <a:pos x="2" y="11"/>
                      </a:cxn>
                      <a:cxn ang="0">
                        <a:pos x="3" y="9"/>
                      </a:cxn>
                      <a:cxn ang="0">
                        <a:pos x="7" y="6"/>
                      </a:cxn>
                      <a:cxn ang="0">
                        <a:pos x="9" y="5"/>
                      </a:cxn>
                      <a:cxn ang="0">
                        <a:pos x="14" y="3"/>
                      </a:cxn>
                      <a:cxn ang="0">
                        <a:pos x="16" y="1"/>
                      </a:cxn>
                      <a:cxn ang="0">
                        <a:pos x="18" y="0"/>
                      </a:cxn>
                      <a:cxn ang="0">
                        <a:pos x="18" y="9"/>
                      </a:cxn>
                      <a:cxn ang="0">
                        <a:pos x="15" y="11"/>
                      </a:cxn>
                      <a:cxn ang="0">
                        <a:pos x="11" y="12"/>
                      </a:cxn>
                      <a:cxn ang="0">
                        <a:pos x="9" y="14"/>
                      </a:cxn>
                      <a:cxn ang="0">
                        <a:pos x="8" y="16"/>
                      </a:cxn>
                      <a:cxn ang="0">
                        <a:pos x="7" y="16"/>
                      </a:cxn>
                      <a:cxn ang="0">
                        <a:pos x="5" y="17"/>
                      </a:cxn>
                      <a:cxn ang="0">
                        <a:pos x="2" y="17"/>
                      </a:cxn>
                      <a:cxn ang="0">
                        <a:pos x="0" y="17"/>
                      </a:cxn>
                    </a:cxnLst>
                    <a:rect l="0" t="0" r="r" b="b"/>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9" name="Freeform 47"/>
                  <p:cNvSpPr>
                    <a:spLocks/>
                  </p:cNvSpPr>
                  <p:nvPr/>
                </p:nvSpPr>
                <p:spPr bwMode="auto">
                  <a:xfrm>
                    <a:off x="5277" y="3619"/>
                    <a:ext cx="193" cy="142"/>
                  </a:xfrm>
                  <a:custGeom>
                    <a:avLst/>
                    <a:gdLst/>
                    <a:ahLst/>
                    <a:cxnLst>
                      <a:cxn ang="0">
                        <a:pos x="2" y="117"/>
                      </a:cxn>
                      <a:cxn ang="0">
                        <a:pos x="12" y="115"/>
                      </a:cxn>
                      <a:cxn ang="0">
                        <a:pos x="17" y="113"/>
                      </a:cxn>
                      <a:cxn ang="0">
                        <a:pos x="21" y="107"/>
                      </a:cxn>
                      <a:cxn ang="0">
                        <a:pos x="25" y="99"/>
                      </a:cxn>
                      <a:cxn ang="0">
                        <a:pos x="28" y="100"/>
                      </a:cxn>
                      <a:cxn ang="0">
                        <a:pos x="32" y="100"/>
                      </a:cxn>
                      <a:cxn ang="0">
                        <a:pos x="35" y="100"/>
                      </a:cxn>
                      <a:cxn ang="0">
                        <a:pos x="38" y="99"/>
                      </a:cxn>
                      <a:cxn ang="0">
                        <a:pos x="44" y="95"/>
                      </a:cxn>
                      <a:cxn ang="0">
                        <a:pos x="49" y="89"/>
                      </a:cxn>
                      <a:cxn ang="0">
                        <a:pos x="53" y="82"/>
                      </a:cxn>
                      <a:cxn ang="0">
                        <a:pos x="57" y="78"/>
                      </a:cxn>
                      <a:cxn ang="0">
                        <a:pos x="72" y="73"/>
                      </a:cxn>
                      <a:cxn ang="0">
                        <a:pos x="86" y="67"/>
                      </a:cxn>
                      <a:cxn ang="0">
                        <a:pos x="101" y="60"/>
                      </a:cxn>
                      <a:cxn ang="0">
                        <a:pos x="114" y="52"/>
                      </a:cxn>
                      <a:cxn ang="0">
                        <a:pos x="116" y="52"/>
                      </a:cxn>
                      <a:cxn ang="0">
                        <a:pos x="118" y="52"/>
                      </a:cxn>
                      <a:cxn ang="0">
                        <a:pos x="123" y="50"/>
                      </a:cxn>
                      <a:cxn ang="0">
                        <a:pos x="132" y="46"/>
                      </a:cxn>
                      <a:cxn ang="0">
                        <a:pos x="140" y="39"/>
                      </a:cxn>
                      <a:cxn ang="0">
                        <a:pos x="147" y="30"/>
                      </a:cxn>
                      <a:cxn ang="0">
                        <a:pos x="154" y="24"/>
                      </a:cxn>
                      <a:cxn ang="0">
                        <a:pos x="162" y="19"/>
                      </a:cxn>
                      <a:cxn ang="0">
                        <a:pos x="169" y="10"/>
                      </a:cxn>
                      <a:cxn ang="0">
                        <a:pos x="178" y="3"/>
                      </a:cxn>
                      <a:cxn ang="0">
                        <a:pos x="184" y="3"/>
                      </a:cxn>
                      <a:cxn ang="0">
                        <a:pos x="186" y="9"/>
                      </a:cxn>
                      <a:cxn ang="0">
                        <a:pos x="188" y="12"/>
                      </a:cxn>
                      <a:cxn ang="0">
                        <a:pos x="192" y="13"/>
                      </a:cxn>
                      <a:cxn ang="0">
                        <a:pos x="191" y="24"/>
                      </a:cxn>
                      <a:cxn ang="0">
                        <a:pos x="179" y="45"/>
                      </a:cxn>
                      <a:cxn ang="0">
                        <a:pos x="164" y="61"/>
                      </a:cxn>
                      <a:cxn ang="0">
                        <a:pos x="147" y="70"/>
                      </a:cxn>
                      <a:cxn ang="0">
                        <a:pos x="136" y="74"/>
                      </a:cxn>
                      <a:cxn ang="0">
                        <a:pos x="134" y="78"/>
                      </a:cxn>
                      <a:cxn ang="0">
                        <a:pos x="132" y="80"/>
                      </a:cxn>
                      <a:cxn ang="0">
                        <a:pos x="127" y="80"/>
                      </a:cxn>
                      <a:cxn ang="0">
                        <a:pos x="121" y="80"/>
                      </a:cxn>
                      <a:cxn ang="0">
                        <a:pos x="115" y="81"/>
                      </a:cxn>
                      <a:cxn ang="0">
                        <a:pos x="109" y="84"/>
                      </a:cxn>
                      <a:cxn ang="0">
                        <a:pos x="105" y="84"/>
                      </a:cxn>
                      <a:cxn ang="0">
                        <a:pos x="99" y="91"/>
                      </a:cxn>
                      <a:cxn ang="0">
                        <a:pos x="84" y="111"/>
                      </a:cxn>
                      <a:cxn ang="0">
                        <a:pos x="63" y="129"/>
                      </a:cxn>
                      <a:cxn ang="0">
                        <a:pos x="38" y="140"/>
                      </a:cxn>
                      <a:cxn ang="0">
                        <a:pos x="23" y="142"/>
                      </a:cxn>
                      <a:cxn ang="0">
                        <a:pos x="19" y="140"/>
                      </a:cxn>
                      <a:cxn ang="0">
                        <a:pos x="16" y="138"/>
                      </a:cxn>
                      <a:cxn ang="0">
                        <a:pos x="13" y="136"/>
                      </a:cxn>
                      <a:cxn ang="0">
                        <a:pos x="0" y="129"/>
                      </a:cxn>
                    </a:cxnLst>
                    <a:rect l="0" t="0" r="r" b="b"/>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0" name="Freeform 48"/>
                  <p:cNvSpPr>
                    <a:spLocks/>
                  </p:cNvSpPr>
                  <p:nvPr/>
                </p:nvSpPr>
                <p:spPr bwMode="auto">
                  <a:xfrm>
                    <a:off x="5484" y="3475"/>
                    <a:ext cx="110" cy="169"/>
                  </a:xfrm>
                  <a:custGeom>
                    <a:avLst/>
                    <a:gdLst/>
                    <a:ahLst/>
                    <a:cxnLst>
                      <a:cxn ang="0">
                        <a:pos x="24" y="108"/>
                      </a:cxn>
                      <a:cxn ang="0">
                        <a:pos x="39" y="95"/>
                      </a:cxn>
                      <a:cxn ang="0">
                        <a:pos x="52" y="80"/>
                      </a:cxn>
                      <a:cxn ang="0">
                        <a:pos x="53" y="72"/>
                      </a:cxn>
                      <a:cxn ang="0">
                        <a:pos x="57" y="58"/>
                      </a:cxn>
                      <a:cxn ang="0">
                        <a:pos x="60" y="49"/>
                      </a:cxn>
                      <a:cxn ang="0">
                        <a:pos x="55" y="29"/>
                      </a:cxn>
                      <a:cxn ang="0">
                        <a:pos x="54" y="5"/>
                      </a:cxn>
                      <a:cxn ang="0">
                        <a:pos x="57" y="0"/>
                      </a:cxn>
                      <a:cxn ang="0">
                        <a:pos x="60" y="0"/>
                      </a:cxn>
                      <a:cxn ang="0">
                        <a:pos x="65" y="9"/>
                      </a:cxn>
                      <a:cxn ang="0">
                        <a:pos x="71" y="19"/>
                      </a:cxn>
                      <a:cxn ang="0">
                        <a:pos x="73" y="33"/>
                      </a:cxn>
                      <a:cxn ang="0">
                        <a:pos x="69" y="40"/>
                      </a:cxn>
                      <a:cxn ang="0">
                        <a:pos x="63" y="49"/>
                      </a:cxn>
                      <a:cxn ang="0">
                        <a:pos x="63" y="59"/>
                      </a:cxn>
                      <a:cxn ang="0">
                        <a:pos x="65" y="62"/>
                      </a:cxn>
                      <a:cxn ang="0">
                        <a:pos x="71" y="63"/>
                      </a:cxn>
                      <a:cxn ang="0">
                        <a:pos x="72" y="59"/>
                      </a:cxn>
                      <a:cxn ang="0">
                        <a:pos x="71" y="54"/>
                      </a:cxn>
                      <a:cxn ang="0">
                        <a:pos x="76" y="63"/>
                      </a:cxn>
                      <a:cxn ang="0">
                        <a:pos x="83" y="77"/>
                      </a:cxn>
                      <a:cxn ang="0">
                        <a:pos x="91" y="86"/>
                      </a:cxn>
                      <a:cxn ang="0">
                        <a:pos x="97" y="81"/>
                      </a:cxn>
                      <a:cxn ang="0">
                        <a:pos x="106" y="76"/>
                      </a:cxn>
                      <a:cxn ang="0">
                        <a:pos x="109" y="86"/>
                      </a:cxn>
                      <a:cxn ang="0">
                        <a:pos x="97" y="102"/>
                      </a:cxn>
                      <a:cxn ang="0">
                        <a:pos x="76" y="112"/>
                      </a:cxn>
                      <a:cxn ang="0">
                        <a:pos x="61" y="118"/>
                      </a:cxn>
                      <a:cxn ang="0">
                        <a:pos x="58" y="125"/>
                      </a:cxn>
                      <a:cxn ang="0">
                        <a:pos x="57" y="134"/>
                      </a:cxn>
                      <a:cxn ang="0">
                        <a:pos x="42" y="149"/>
                      </a:cxn>
                      <a:cxn ang="0">
                        <a:pos x="19" y="165"/>
                      </a:cxn>
                      <a:cxn ang="0">
                        <a:pos x="4" y="169"/>
                      </a:cxn>
                      <a:cxn ang="0">
                        <a:pos x="1" y="166"/>
                      </a:cxn>
                      <a:cxn ang="0">
                        <a:pos x="0" y="160"/>
                      </a:cxn>
                      <a:cxn ang="0">
                        <a:pos x="2" y="152"/>
                      </a:cxn>
                      <a:cxn ang="0">
                        <a:pos x="13" y="146"/>
                      </a:cxn>
                      <a:cxn ang="0">
                        <a:pos x="21" y="144"/>
                      </a:cxn>
                      <a:cxn ang="0">
                        <a:pos x="21" y="140"/>
                      </a:cxn>
                      <a:cxn ang="0">
                        <a:pos x="21" y="133"/>
                      </a:cxn>
                      <a:cxn ang="0">
                        <a:pos x="18" y="125"/>
                      </a:cxn>
                      <a:cxn ang="0">
                        <a:pos x="9" y="123"/>
                      </a:cxn>
                    </a:cxnLst>
                    <a:rect l="0" t="0" r="r" b="b"/>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59" name="Group 49"/>
                <p:cNvGrpSpPr>
                  <a:grpSpLocks/>
                </p:cNvGrpSpPr>
                <p:nvPr/>
              </p:nvGrpSpPr>
              <p:grpSpPr bwMode="auto">
                <a:xfrm>
                  <a:off x="5135" y="2670"/>
                  <a:ext cx="214" cy="225"/>
                  <a:chOff x="5135" y="2694"/>
                  <a:chExt cx="214" cy="225"/>
                </a:xfrm>
                <a:grpFill/>
              </p:grpSpPr>
              <p:sp>
                <p:nvSpPr>
                  <p:cNvPr id="113" name="Freeform 50"/>
                  <p:cNvSpPr>
                    <a:spLocks/>
                  </p:cNvSpPr>
                  <p:nvPr/>
                </p:nvSpPr>
                <p:spPr bwMode="auto">
                  <a:xfrm>
                    <a:off x="5291" y="2870"/>
                    <a:ext cx="23" cy="31"/>
                  </a:xfrm>
                  <a:custGeom>
                    <a:avLst/>
                    <a:gdLst/>
                    <a:ahLst/>
                    <a:cxnLst>
                      <a:cxn ang="0">
                        <a:pos x="0" y="0"/>
                      </a:cxn>
                      <a:cxn ang="0">
                        <a:pos x="1" y="5"/>
                      </a:cxn>
                      <a:cxn ang="0">
                        <a:pos x="1" y="12"/>
                      </a:cxn>
                      <a:cxn ang="0">
                        <a:pos x="2" y="16"/>
                      </a:cxn>
                      <a:cxn ang="0">
                        <a:pos x="5" y="20"/>
                      </a:cxn>
                      <a:cxn ang="0">
                        <a:pos x="7" y="24"/>
                      </a:cxn>
                      <a:cxn ang="0">
                        <a:pos x="9" y="27"/>
                      </a:cxn>
                      <a:cxn ang="0">
                        <a:pos x="10" y="28"/>
                      </a:cxn>
                      <a:cxn ang="0">
                        <a:pos x="12" y="31"/>
                      </a:cxn>
                      <a:cxn ang="0">
                        <a:pos x="14" y="28"/>
                      </a:cxn>
                      <a:cxn ang="0">
                        <a:pos x="15" y="27"/>
                      </a:cxn>
                      <a:cxn ang="0">
                        <a:pos x="19" y="24"/>
                      </a:cxn>
                      <a:cxn ang="0">
                        <a:pos x="20" y="22"/>
                      </a:cxn>
                      <a:cxn ang="0">
                        <a:pos x="22" y="19"/>
                      </a:cxn>
                      <a:cxn ang="0">
                        <a:pos x="23" y="18"/>
                      </a:cxn>
                      <a:cxn ang="0">
                        <a:pos x="23" y="15"/>
                      </a:cxn>
                      <a:cxn ang="0">
                        <a:pos x="23" y="13"/>
                      </a:cxn>
                      <a:cxn ang="0">
                        <a:pos x="23" y="11"/>
                      </a:cxn>
                      <a:cxn ang="0">
                        <a:pos x="23" y="9"/>
                      </a:cxn>
                      <a:cxn ang="0">
                        <a:pos x="23" y="7"/>
                      </a:cxn>
                      <a:cxn ang="0">
                        <a:pos x="23" y="4"/>
                      </a:cxn>
                      <a:cxn ang="0">
                        <a:pos x="23" y="3"/>
                      </a:cxn>
                      <a:cxn ang="0">
                        <a:pos x="23" y="1"/>
                      </a:cxn>
                      <a:cxn ang="0">
                        <a:pos x="23" y="0"/>
                      </a:cxn>
                      <a:cxn ang="0">
                        <a:pos x="21" y="0"/>
                      </a:cxn>
                      <a:cxn ang="0">
                        <a:pos x="19" y="0"/>
                      </a:cxn>
                      <a:cxn ang="0">
                        <a:pos x="14" y="0"/>
                      </a:cxn>
                      <a:cxn ang="0">
                        <a:pos x="12" y="0"/>
                      </a:cxn>
                      <a:cxn ang="0">
                        <a:pos x="9" y="0"/>
                      </a:cxn>
                      <a:cxn ang="0">
                        <a:pos x="7" y="0"/>
                      </a:cxn>
                      <a:cxn ang="0">
                        <a:pos x="3" y="0"/>
                      </a:cxn>
                      <a:cxn ang="0">
                        <a:pos x="0" y="0"/>
                      </a:cxn>
                    </a:cxnLst>
                    <a:rect l="0" t="0" r="r" b="b"/>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4" name="Freeform 51"/>
                  <p:cNvSpPr>
                    <a:spLocks/>
                  </p:cNvSpPr>
                  <p:nvPr/>
                </p:nvSpPr>
                <p:spPr bwMode="auto">
                  <a:xfrm>
                    <a:off x="5196" y="2694"/>
                    <a:ext cx="10" cy="8"/>
                  </a:xfrm>
                  <a:custGeom>
                    <a:avLst/>
                    <a:gdLst/>
                    <a:ahLst/>
                    <a:cxnLst>
                      <a:cxn ang="0">
                        <a:pos x="0" y="0"/>
                      </a:cxn>
                      <a:cxn ang="0">
                        <a:pos x="0" y="3"/>
                      </a:cxn>
                      <a:cxn ang="0">
                        <a:pos x="1" y="3"/>
                      </a:cxn>
                      <a:cxn ang="0">
                        <a:pos x="3" y="4"/>
                      </a:cxn>
                      <a:cxn ang="0">
                        <a:pos x="4" y="4"/>
                      </a:cxn>
                      <a:cxn ang="0">
                        <a:pos x="5" y="5"/>
                      </a:cxn>
                      <a:cxn ang="0">
                        <a:pos x="8" y="5"/>
                      </a:cxn>
                      <a:cxn ang="0">
                        <a:pos x="9" y="8"/>
                      </a:cxn>
                      <a:cxn ang="0">
                        <a:pos x="10" y="8"/>
                      </a:cxn>
                      <a:cxn ang="0">
                        <a:pos x="9" y="5"/>
                      </a:cxn>
                      <a:cxn ang="0">
                        <a:pos x="9" y="4"/>
                      </a:cxn>
                      <a:cxn ang="0">
                        <a:pos x="8" y="4"/>
                      </a:cxn>
                      <a:cxn ang="0">
                        <a:pos x="5" y="3"/>
                      </a:cxn>
                      <a:cxn ang="0">
                        <a:pos x="4" y="3"/>
                      </a:cxn>
                      <a:cxn ang="0">
                        <a:pos x="3" y="0"/>
                      </a:cxn>
                      <a:cxn ang="0">
                        <a:pos x="1" y="0"/>
                      </a:cxn>
                      <a:cxn ang="0">
                        <a:pos x="0" y="0"/>
                      </a:cxn>
                    </a:cxnLst>
                    <a:rect l="0" t="0" r="r" b="b"/>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5" name="Freeform 52"/>
                  <p:cNvSpPr>
                    <a:spLocks/>
                  </p:cNvSpPr>
                  <p:nvPr/>
                </p:nvSpPr>
                <p:spPr bwMode="auto">
                  <a:xfrm>
                    <a:off x="5306" y="2905"/>
                    <a:ext cx="8" cy="14"/>
                  </a:xfrm>
                  <a:custGeom>
                    <a:avLst/>
                    <a:gdLst/>
                    <a:ahLst/>
                    <a:cxnLst>
                      <a:cxn ang="0">
                        <a:pos x="8" y="0"/>
                      </a:cxn>
                      <a:cxn ang="0">
                        <a:pos x="0" y="8"/>
                      </a:cxn>
                      <a:cxn ang="0">
                        <a:pos x="3" y="8"/>
                      </a:cxn>
                      <a:cxn ang="0">
                        <a:pos x="4" y="9"/>
                      </a:cxn>
                      <a:cxn ang="0">
                        <a:pos x="5" y="9"/>
                      </a:cxn>
                      <a:cxn ang="0">
                        <a:pos x="5" y="11"/>
                      </a:cxn>
                      <a:cxn ang="0">
                        <a:pos x="7" y="11"/>
                      </a:cxn>
                      <a:cxn ang="0">
                        <a:pos x="8" y="13"/>
                      </a:cxn>
                      <a:cxn ang="0">
                        <a:pos x="8" y="14"/>
                      </a:cxn>
                      <a:cxn ang="0">
                        <a:pos x="8" y="0"/>
                      </a:cxn>
                    </a:cxnLst>
                    <a:rect l="0" t="0" r="r" b="b"/>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6" name="Freeform 53"/>
                  <p:cNvSpPr>
                    <a:spLocks/>
                  </p:cNvSpPr>
                  <p:nvPr/>
                </p:nvSpPr>
                <p:spPr bwMode="auto">
                  <a:xfrm>
                    <a:off x="5135" y="2729"/>
                    <a:ext cx="169" cy="190"/>
                  </a:xfrm>
                  <a:custGeom>
                    <a:avLst/>
                    <a:gdLst/>
                    <a:ahLst/>
                    <a:cxnLst>
                      <a:cxn ang="0">
                        <a:pos x="29" y="8"/>
                      </a:cxn>
                      <a:cxn ang="0">
                        <a:pos x="56" y="22"/>
                      </a:cxn>
                      <a:cxn ang="0">
                        <a:pos x="70" y="35"/>
                      </a:cxn>
                      <a:cxn ang="0">
                        <a:pos x="83" y="46"/>
                      </a:cxn>
                      <a:cxn ang="0">
                        <a:pos x="93" y="57"/>
                      </a:cxn>
                      <a:cxn ang="0">
                        <a:pos x="93" y="61"/>
                      </a:cxn>
                      <a:cxn ang="0">
                        <a:pos x="93" y="64"/>
                      </a:cxn>
                      <a:cxn ang="0">
                        <a:pos x="94" y="67"/>
                      </a:cxn>
                      <a:cxn ang="0">
                        <a:pos x="97" y="71"/>
                      </a:cxn>
                      <a:cxn ang="0">
                        <a:pos x="108" y="82"/>
                      </a:cxn>
                      <a:cxn ang="0">
                        <a:pos x="118" y="92"/>
                      </a:cxn>
                      <a:cxn ang="0">
                        <a:pos x="124" y="96"/>
                      </a:cxn>
                      <a:cxn ang="0">
                        <a:pos x="121" y="97"/>
                      </a:cxn>
                      <a:cxn ang="0">
                        <a:pos x="119" y="99"/>
                      </a:cxn>
                      <a:cxn ang="0">
                        <a:pos x="116" y="99"/>
                      </a:cxn>
                      <a:cxn ang="0">
                        <a:pos x="115" y="100"/>
                      </a:cxn>
                      <a:cxn ang="0">
                        <a:pos x="115" y="103"/>
                      </a:cxn>
                      <a:cxn ang="0">
                        <a:pos x="115" y="106"/>
                      </a:cxn>
                      <a:cxn ang="0">
                        <a:pos x="115" y="108"/>
                      </a:cxn>
                      <a:cxn ang="0">
                        <a:pos x="118" y="121"/>
                      </a:cxn>
                      <a:cxn ang="0">
                        <a:pos x="124" y="135"/>
                      </a:cxn>
                      <a:cxn ang="0">
                        <a:pos x="134" y="146"/>
                      </a:cxn>
                      <a:cxn ang="0">
                        <a:pos x="144" y="150"/>
                      </a:cxn>
                      <a:cxn ang="0">
                        <a:pos x="146" y="160"/>
                      </a:cxn>
                      <a:cxn ang="0">
                        <a:pos x="152" y="165"/>
                      </a:cxn>
                      <a:cxn ang="0">
                        <a:pos x="158" y="169"/>
                      </a:cxn>
                      <a:cxn ang="0">
                        <a:pos x="160" y="175"/>
                      </a:cxn>
                      <a:cxn ang="0">
                        <a:pos x="161" y="176"/>
                      </a:cxn>
                      <a:cxn ang="0">
                        <a:pos x="164" y="176"/>
                      </a:cxn>
                      <a:cxn ang="0">
                        <a:pos x="167" y="178"/>
                      </a:cxn>
                      <a:cxn ang="0">
                        <a:pos x="169" y="180"/>
                      </a:cxn>
                      <a:cxn ang="0">
                        <a:pos x="167" y="185"/>
                      </a:cxn>
                      <a:cxn ang="0">
                        <a:pos x="164" y="187"/>
                      </a:cxn>
                      <a:cxn ang="0">
                        <a:pos x="160" y="190"/>
                      </a:cxn>
                      <a:cxn ang="0">
                        <a:pos x="148" y="189"/>
                      </a:cxn>
                      <a:cxn ang="0">
                        <a:pos x="133" y="183"/>
                      </a:cxn>
                      <a:cxn ang="0">
                        <a:pos x="114" y="168"/>
                      </a:cxn>
                      <a:cxn ang="0">
                        <a:pos x="96" y="144"/>
                      </a:cxn>
                      <a:cxn ang="0">
                        <a:pos x="81" y="128"/>
                      </a:cxn>
                      <a:cxn ang="0">
                        <a:pos x="69" y="122"/>
                      </a:cxn>
                      <a:cxn ang="0">
                        <a:pos x="56" y="122"/>
                      </a:cxn>
                      <a:cxn ang="0">
                        <a:pos x="47" y="125"/>
                      </a:cxn>
                      <a:cxn ang="0">
                        <a:pos x="43" y="129"/>
                      </a:cxn>
                      <a:cxn ang="0">
                        <a:pos x="38" y="135"/>
                      </a:cxn>
                      <a:cxn ang="0">
                        <a:pos x="37" y="138"/>
                      </a:cxn>
                      <a:cxn ang="0">
                        <a:pos x="40" y="139"/>
                      </a:cxn>
                      <a:cxn ang="0">
                        <a:pos x="44" y="143"/>
                      </a:cxn>
                      <a:cxn ang="0">
                        <a:pos x="44" y="147"/>
                      </a:cxn>
                      <a:cxn ang="0">
                        <a:pos x="43" y="151"/>
                      </a:cxn>
                      <a:cxn ang="0">
                        <a:pos x="39" y="155"/>
                      </a:cxn>
                      <a:cxn ang="0">
                        <a:pos x="37" y="161"/>
                      </a:cxn>
                      <a:cxn ang="0">
                        <a:pos x="34" y="162"/>
                      </a:cxn>
                      <a:cxn ang="0">
                        <a:pos x="25" y="157"/>
                      </a:cxn>
                      <a:cxn ang="0">
                        <a:pos x="19" y="160"/>
                      </a:cxn>
                      <a:cxn ang="0">
                        <a:pos x="12" y="161"/>
                      </a:cxn>
                      <a:cxn ang="0">
                        <a:pos x="7" y="162"/>
                      </a:cxn>
                      <a:cxn ang="0">
                        <a:pos x="0" y="94"/>
                      </a:cxn>
                      <a:cxn ang="0">
                        <a:pos x="7" y="0"/>
                      </a:cxn>
                    </a:cxnLst>
                    <a:rect l="0" t="0" r="r" b="b"/>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Freeform 54"/>
                  <p:cNvSpPr>
                    <a:spLocks/>
                  </p:cNvSpPr>
                  <p:nvPr/>
                </p:nvSpPr>
                <p:spPr bwMode="auto">
                  <a:xfrm>
                    <a:off x="5271" y="2722"/>
                    <a:ext cx="78" cy="94"/>
                  </a:xfrm>
                  <a:custGeom>
                    <a:avLst/>
                    <a:gdLst/>
                    <a:ahLst/>
                    <a:cxnLst>
                      <a:cxn ang="0">
                        <a:pos x="45" y="2"/>
                      </a:cxn>
                      <a:cxn ang="0">
                        <a:pos x="59" y="11"/>
                      </a:cxn>
                      <a:cxn ang="0">
                        <a:pos x="71" y="25"/>
                      </a:cxn>
                      <a:cxn ang="0">
                        <a:pos x="77" y="39"/>
                      </a:cxn>
                      <a:cxn ang="0">
                        <a:pos x="77" y="53"/>
                      </a:cxn>
                      <a:cxn ang="0">
                        <a:pos x="68" y="69"/>
                      </a:cxn>
                      <a:cxn ang="0">
                        <a:pos x="52" y="86"/>
                      </a:cxn>
                      <a:cxn ang="0">
                        <a:pos x="35" y="93"/>
                      </a:cxn>
                      <a:cxn ang="0">
                        <a:pos x="22" y="94"/>
                      </a:cxn>
                      <a:cxn ang="0">
                        <a:pos x="15" y="91"/>
                      </a:cxn>
                      <a:cxn ang="0">
                        <a:pos x="9" y="89"/>
                      </a:cxn>
                      <a:cxn ang="0">
                        <a:pos x="2" y="87"/>
                      </a:cxn>
                      <a:cxn ang="0">
                        <a:pos x="0" y="83"/>
                      </a:cxn>
                      <a:cxn ang="0">
                        <a:pos x="2" y="79"/>
                      </a:cxn>
                      <a:cxn ang="0">
                        <a:pos x="6" y="75"/>
                      </a:cxn>
                      <a:cxn ang="0">
                        <a:pos x="9" y="73"/>
                      </a:cxn>
                      <a:cxn ang="0">
                        <a:pos x="13" y="73"/>
                      </a:cxn>
                      <a:cxn ang="0">
                        <a:pos x="14" y="76"/>
                      </a:cxn>
                      <a:cxn ang="0">
                        <a:pos x="14" y="79"/>
                      </a:cxn>
                      <a:cxn ang="0">
                        <a:pos x="14" y="82"/>
                      </a:cxn>
                      <a:cxn ang="0">
                        <a:pos x="18" y="79"/>
                      </a:cxn>
                      <a:cxn ang="0">
                        <a:pos x="21" y="76"/>
                      </a:cxn>
                      <a:cxn ang="0">
                        <a:pos x="23" y="73"/>
                      </a:cxn>
                      <a:cxn ang="0">
                        <a:pos x="26" y="68"/>
                      </a:cxn>
                      <a:cxn ang="0">
                        <a:pos x="28" y="69"/>
                      </a:cxn>
                      <a:cxn ang="0">
                        <a:pos x="30" y="68"/>
                      </a:cxn>
                      <a:cxn ang="0">
                        <a:pos x="35" y="68"/>
                      </a:cxn>
                      <a:cxn ang="0">
                        <a:pos x="46" y="62"/>
                      </a:cxn>
                      <a:cxn ang="0">
                        <a:pos x="60" y="53"/>
                      </a:cxn>
                      <a:cxn ang="0">
                        <a:pos x="68" y="43"/>
                      </a:cxn>
                      <a:cxn ang="0">
                        <a:pos x="70" y="36"/>
                      </a:cxn>
                      <a:cxn ang="0">
                        <a:pos x="68" y="33"/>
                      </a:cxn>
                      <a:cxn ang="0">
                        <a:pos x="66" y="30"/>
                      </a:cxn>
                      <a:cxn ang="0">
                        <a:pos x="64" y="28"/>
                      </a:cxn>
                      <a:cxn ang="0">
                        <a:pos x="62" y="26"/>
                      </a:cxn>
                      <a:cxn ang="0">
                        <a:pos x="60" y="25"/>
                      </a:cxn>
                      <a:cxn ang="0">
                        <a:pos x="57" y="22"/>
                      </a:cxn>
                      <a:cxn ang="0">
                        <a:pos x="55" y="20"/>
                      </a:cxn>
                      <a:cxn ang="0">
                        <a:pos x="42" y="17"/>
                      </a:cxn>
                      <a:cxn ang="0">
                        <a:pos x="42" y="14"/>
                      </a:cxn>
                      <a:cxn ang="0">
                        <a:pos x="42" y="11"/>
                      </a:cxn>
                      <a:cxn ang="0">
                        <a:pos x="42" y="9"/>
                      </a:cxn>
                      <a:cxn ang="0">
                        <a:pos x="40" y="6"/>
                      </a:cxn>
                      <a:cxn ang="0">
                        <a:pos x="35" y="3"/>
                      </a:cxn>
                      <a:cxn ang="0">
                        <a:pos x="32" y="2"/>
                      </a:cxn>
                      <a:cxn ang="0">
                        <a:pos x="27" y="3"/>
                      </a:cxn>
                      <a:cxn ang="0">
                        <a:pos x="27" y="4"/>
                      </a:cxn>
                      <a:cxn ang="0">
                        <a:pos x="30" y="2"/>
                      </a:cxn>
                      <a:cxn ang="0">
                        <a:pos x="33" y="0"/>
                      </a:cxn>
                      <a:cxn ang="0">
                        <a:pos x="36" y="0"/>
                      </a:cxn>
                    </a:cxnLst>
                    <a:rect l="0" t="0" r="r" b="b"/>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0" name="Group 59"/>
                <p:cNvGrpSpPr>
                  <a:grpSpLocks/>
                </p:cNvGrpSpPr>
                <p:nvPr/>
              </p:nvGrpSpPr>
              <p:grpSpPr bwMode="auto">
                <a:xfrm>
                  <a:off x="4717" y="2210"/>
                  <a:ext cx="169" cy="308"/>
                  <a:chOff x="4717" y="2234"/>
                  <a:chExt cx="169" cy="308"/>
                </a:xfrm>
                <a:grpFill/>
              </p:grpSpPr>
              <p:sp>
                <p:nvSpPr>
                  <p:cNvPr id="98" name="Freeform 56"/>
                  <p:cNvSpPr>
                    <a:spLocks/>
                  </p:cNvSpPr>
                  <p:nvPr/>
                </p:nvSpPr>
                <p:spPr bwMode="auto">
                  <a:xfrm>
                    <a:off x="4802" y="2414"/>
                    <a:ext cx="22" cy="47"/>
                  </a:xfrm>
                  <a:custGeom>
                    <a:avLst/>
                    <a:gdLst/>
                    <a:ahLst/>
                    <a:cxnLst>
                      <a:cxn ang="0">
                        <a:pos x="14" y="47"/>
                      </a:cxn>
                      <a:cxn ang="0">
                        <a:pos x="15" y="47"/>
                      </a:cxn>
                      <a:cxn ang="0">
                        <a:pos x="17" y="45"/>
                      </a:cxn>
                      <a:cxn ang="0">
                        <a:pos x="18" y="44"/>
                      </a:cxn>
                      <a:cxn ang="0">
                        <a:pos x="20" y="41"/>
                      </a:cxn>
                      <a:cxn ang="0">
                        <a:pos x="20" y="40"/>
                      </a:cxn>
                      <a:cxn ang="0">
                        <a:pos x="21" y="37"/>
                      </a:cxn>
                      <a:cxn ang="0">
                        <a:pos x="21" y="33"/>
                      </a:cxn>
                      <a:cxn ang="0">
                        <a:pos x="22" y="32"/>
                      </a:cxn>
                      <a:cxn ang="0">
                        <a:pos x="22" y="26"/>
                      </a:cxn>
                      <a:cxn ang="0">
                        <a:pos x="21" y="21"/>
                      </a:cxn>
                      <a:cxn ang="0">
                        <a:pos x="21" y="17"/>
                      </a:cxn>
                      <a:cxn ang="0">
                        <a:pos x="20" y="14"/>
                      </a:cxn>
                      <a:cxn ang="0">
                        <a:pos x="20" y="9"/>
                      </a:cxn>
                      <a:cxn ang="0">
                        <a:pos x="18" y="6"/>
                      </a:cxn>
                      <a:cxn ang="0">
                        <a:pos x="17" y="3"/>
                      </a:cxn>
                      <a:cxn ang="0">
                        <a:pos x="14" y="0"/>
                      </a:cxn>
                      <a:cxn ang="0">
                        <a:pos x="11" y="3"/>
                      </a:cxn>
                      <a:cxn ang="0">
                        <a:pos x="9" y="7"/>
                      </a:cxn>
                      <a:cxn ang="0">
                        <a:pos x="8" y="11"/>
                      </a:cxn>
                      <a:cxn ang="0">
                        <a:pos x="7" y="17"/>
                      </a:cxn>
                      <a:cxn ang="0">
                        <a:pos x="4" y="21"/>
                      </a:cxn>
                      <a:cxn ang="0">
                        <a:pos x="3" y="25"/>
                      </a:cxn>
                      <a:cxn ang="0">
                        <a:pos x="2" y="28"/>
                      </a:cxn>
                      <a:cxn ang="0">
                        <a:pos x="0" y="29"/>
                      </a:cxn>
                      <a:cxn ang="0">
                        <a:pos x="1" y="30"/>
                      </a:cxn>
                      <a:cxn ang="0">
                        <a:pos x="1" y="33"/>
                      </a:cxn>
                      <a:cxn ang="0">
                        <a:pos x="2" y="37"/>
                      </a:cxn>
                      <a:cxn ang="0">
                        <a:pos x="4" y="40"/>
                      </a:cxn>
                      <a:cxn ang="0">
                        <a:pos x="7" y="43"/>
                      </a:cxn>
                      <a:cxn ang="0">
                        <a:pos x="9" y="45"/>
                      </a:cxn>
                      <a:cxn ang="0">
                        <a:pos x="11" y="47"/>
                      </a:cxn>
                      <a:cxn ang="0">
                        <a:pos x="14" y="47"/>
                      </a:cxn>
                    </a:cxnLst>
                    <a:rect l="0" t="0" r="r" b="b"/>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9" name="Freeform 57"/>
                  <p:cNvSpPr>
                    <a:spLocks/>
                  </p:cNvSpPr>
                  <p:nvPr/>
                </p:nvSpPr>
                <p:spPr bwMode="auto">
                  <a:xfrm>
                    <a:off x="4834" y="2382"/>
                    <a:ext cx="26" cy="31"/>
                  </a:xfrm>
                  <a:custGeom>
                    <a:avLst/>
                    <a:gdLst/>
                    <a:ahLst/>
                    <a:cxnLst>
                      <a:cxn ang="0">
                        <a:pos x="0" y="4"/>
                      </a:cxn>
                      <a:cxn ang="0">
                        <a:pos x="3" y="7"/>
                      </a:cxn>
                      <a:cxn ang="0">
                        <a:pos x="7" y="11"/>
                      </a:cxn>
                      <a:cxn ang="0">
                        <a:pos x="9" y="14"/>
                      </a:cxn>
                      <a:cxn ang="0">
                        <a:pos x="13" y="18"/>
                      </a:cxn>
                      <a:cxn ang="0">
                        <a:pos x="15" y="21"/>
                      </a:cxn>
                      <a:cxn ang="0">
                        <a:pos x="16" y="24"/>
                      </a:cxn>
                      <a:cxn ang="0">
                        <a:pos x="17" y="29"/>
                      </a:cxn>
                      <a:cxn ang="0">
                        <a:pos x="20" y="31"/>
                      </a:cxn>
                      <a:cxn ang="0">
                        <a:pos x="26" y="31"/>
                      </a:cxn>
                      <a:cxn ang="0">
                        <a:pos x="24" y="26"/>
                      </a:cxn>
                      <a:cxn ang="0">
                        <a:pos x="23" y="21"/>
                      </a:cxn>
                      <a:cxn ang="0">
                        <a:pos x="22" y="16"/>
                      </a:cxn>
                      <a:cxn ang="0">
                        <a:pos x="22" y="14"/>
                      </a:cxn>
                      <a:cxn ang="0">
                        <a:pos x="22" y="12"/>
                      </a:cxn>
                      <a:cxn ang="0">
                        <a:pos x="22" y="10"/>
                      </a:cxn>
                      <a:cxn ang="0">
                        <a:pos x="23" y="6"/>
                      </a:cxn>
                      <a:cxn ang="0">
                        <a:pos x="26" y="3"/>
                      </a:cxn>
                      <a:cxn ang="0">
                        <a:pos x="22" y="2"/>
                      </a:cxn>
                      <a:cxn ang="0">
                        <a:pos x="20" y="0"/>
                      </a:cxn>
                      <a:cxn ang="0">
                        <a:pos x="15" y="0"/>
                      </a:cxn>
                      <a:cxn ang="0">
                        <a:pos x="13" y="0"/>
                      </a:cxn>
                      <a:cxn ang="0">
                        <a:pos x="9" y="0"/>
                      </a:cxn>
                      <a:cxn ang="0">
                        <a:pos x="7" y="2"/>
                      </a:cxn>
                      <a:cxn ang="0">
                        <a:pos x="3" y="3"/>
                      </a:cxn>
                      <a:cxn ang="0">
                        <a:pos x="0" y="4"/>
                      </a:cxn>
                    </a:cxnLst>
                    <a:rect l="0" t="0" r="r" b="b"/>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0" name="Freeform 58"/>
                  <p:cNvSpPr>
                    <a:spLocks/>
                  </p:cNvSpPr>
                  <p:nvPr/>
                </p:nvSpPr>
                <p:spPr bwMode="auto">
                  <a:xfrm>
                    <a:off x="4808" y="2345"/>
                    <a:ext cx="6" cy="21"/>
                  </a:xfrm>
                  <a:custGeom>
                    <a:avLst/>
                    <a:gdLst/>
                    <a:ahLst/>
                    <a:cxnLst>
                      <a:cxn ang="0">
                        <a:pos x="6" y="21"/>
                      </a:cxn>
                      <a:cxn ang="0">
                        <a:pos x="6" y="18"/>
                      </a:cxn>
                      <a:cxn ang="0">
                        <a:pos x="6" y="13"/>
                      </a:cxn>
                      <a:cxn ang="0">
                        <a:pos x="6" y="10"/>
                      </a:cxn>
                      <a:cxn ang="0">
                        <a:pos x="6" y="7"/>
                      </a:cxn>
                      <a:cxn ang="0">
                        <a:pos x="6" y="4"/>
                      </a:cxn>
                      <a:cxn ang="0">
                        <a:pos x="6" y="2"/>
                      </a:cxn>
                      <a:cxn ang="0">
                        <a:pos x="5" y="1"/>
                      </a:cxn>
                      <a:cxn ang="0">
                        <a:pos x="5" y="0"/>
                      </a:cxn>
                      <a:cxn ang="0">
                        <a:pos x="2" y="2"/>
                      </a:cxn>
                      <a:cxn ang="0">
                        <a:pos x="2" y="6"/>
                      </a:cxn>
                      <a:cxn ang="0">
                        <a:pos x="0" y="9"/>
                      </a:cxn>
                      <a:cxn ang="0">
                        <a:pos x="0" y="12"/>
                      </a:cxn>
                      <a:cxn ang="0">
                        <a:pos x="2" y="14"/>
                      </a:cxn>
                      <a:cxn ang="0">
                        <a:pos x="2" y="18"/>
                      </a:cxn>
                      <a:cxn ang="0">
                        <a:pos x="5" y="20"/>
                      </a:cxn>
                      <a:cxn ang="0">
                        <a:pos x="6" y="21"/>
                      </a:cxn>
                    </a:cxnLst>
                    <a:rect l="0" t="0" r="r" b="b"/>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1" name="Freeform 59"/>
                  <p:cNvSpPr>
                    <a:spLocks/>
                  </p:cNvSpPr>
                  <p:nvPr/>
                </p:nvSpPr>
                <p:spPr bwMode="auto">
                  <a:xfrm>
                    <a:off x="4787" y="2345"/>
                    <a:ext cx="17" cy="14"/>
                  </a:xfrm>
                  <a:custGeom>
                    <a:avLst/>
                    <a:gdLst/>
                    <a:ahLst/>
                    <a:cxnLst>
                      <a:cxn ang="0">
                        <a:pos x="7" y="0"/>
                      </a:cxn>
                      <a:cxn ang="0">
                        <a:pos x="0" y="14"/>
                      </a:cxn>
                      <a:cxn ang="0">
                        <a:pos x="2" y="14"/>
                      </a:cxn>
                      <a:cxn ang="0">
                        <a:pos x="5" y="14"/>
                      </a:cxn>
                      <a:cxn ang="0">
                        <a:pos x="7" y="14"/>
                      </a:cxn>
                      <a:cxn ang="0">
                        <a:pos x="10" y="14"/>
                      </a:cxn>
                      <a:cxn ang="0">
                        <a:pos x="12" y="13"/>
                      </a:cxn>
                      <a:cxn ang="0">
                        <a:pos x="14" y="13"/>
                      </a:cxn>
                      <a:cxn ang="0">
                        <a:pos x="17" y="9"/>
                      </a:cxn>
                      <a:cxn ang="0">
                        <a:pos x="17" y="7"/>
                      </a:cxn>
                      <a:cxn ang="0">
                        <a:pos x="17" y="0"/>
                      </a:cxn>
                      <a:cxn ang="0">
                        <a:pos x="16" y="0"/>
                      </a:cxn>
                      <a:cxn ang="0">
                        <a:pos x="14" y="0"/>
                      </a:cxn>
                      <a:cxn ang="0">
                        <a:pos x="12" y="0"/>
                      </a:cxn>
                      <a:cxn ang="0">
                        <a:pos x="11" y="0"/>
                      </a:cxn>
                      <a:cxn ang="0">
                        <a:pos x="10" y="0"/>
                      </a:cxn>
                      <a:cxn ang="0">
                        <a:pos x="7" y="0"/>
                      </a:cxn>
                    </a:cxnLst>
                    <a:rect l="0" t="0" r="r" b="b"/>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Freeform 60"/>
                  <p:cNvSpPr>
                    <a:spLocks/>
                  </p:cNvSpPr>
                  <p:nvPr/>
                </p:nvSpPr>
                <p:spPr bwMode="auto">
                  <a:xfrm>
                    <a:off x="4820" y="2370"/>
                    <a:ext cx="12" cy="9"/>
                  </a:xfrm>
                  <a:custGeom>
                    <a:avLst/>
                    <a:gdLst/>
                    <a:ahLst/>
                    <a:cxnLst>
                      <a:cxn ang="0">
                        <a:pos x="0" y="0"/>
                      </a:cxn>
                      <a:cxn ang="0">
                        <a:pos x="12" y="9"/>
                      </a:cxn>
                      <a:cxn ang="0">
                        <a:pos x="10" y="9"/>
                      </a:cxn>
                      <a:cxn ang="0">
                        <a:pos x="10" y="0"/>
                      </a:cxn>
                      <a:cxn ang="0">
                        <a:pos x="8" y="0"/>
                      </a:cxn>
                      <a:cxn ang="0">
                        <a:pos x="6" y="0"/>
                      </a:cxn>
                      <a:cxn ang="0">
                        <a:pos x="5" y="0"/>
                      </a:cxn>
                      <a:cxn ang="0">
                        <a:pos x="4" y="0"/>
                      </a:cxn>
                      <a:cxn ang="0">
                        <a:pos x="2" y="0"/>
                      </a:cxn>
                      <a:cxn ang="0">
                        <a:pos x="1" y="0"/>
                      </a:cxn>
                      <a:cxn ang="0">
                        <a:pos x="0" y="0"/>
                      </a:cxn>
                    </a:cxnLst>
                    <a:rect l="0" t="0" r="r" b="b"/>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Freeform 61"/>
                  <p:cNvSpPr>
                    <a:spLocks/>
                  </p:cNvSpPr>
                  <p:nvPr/>
                </p:nvSpPr>
                <p:spPr bwMode="auto">
                  <a:xfrm>
                    <a:off x="4790" y="2515"/>
                    <a:ext cx="21" cy="11"/>
                  </a:xfrm>
                  <a:custGeom>
                    <a:avLst/>
                    <a:gdLst/>
                    <a:ahLst/>
                    <a:cxnLst>
                      <a:cxn ang="0">
                        <a:pos x="18" y="11"/>
                      </a:cxn>
                      <a:cxn ang="0">
                        <a:pos x="18" y="10"/>
                      </a:cxn>
                      <a:cxn ang="0">
                        <a:pos x="18" y="7"/>
                      </a:cxn>
                      <a:cxn ang="0">
                        <a:pos x="20" y="6"/>
                      </a:cxn>
                      <a:cxn ang="0">
                        <a:pos x="20" y="5"/>
                      </a:cxn>
                      <a:cxn ang="0">
                        <a:pos x="20" y="2"/>
                      </a:cxn>
                      <a:cxn ang="0">
                        <a:pos x="21" y="1"/>
                      </a:cxn>
                      <a:cxn ang="0">
                        <a:pos x="21" y="0"/>
                      </a:cxn>
                      <a:cxn ang="0">
                        <a:pos x="18" y="0"/>
                      </a:cxn>
                      <a:cxn ang="0">
                        <a:pos x="15" y="0"/>
                      </a:cxn>
                      <a:cxn ang="0">
                        <a:pos x="12" y="0"/>
                      </a:cxn>
                      <a:cxn ang="0">
                        <a:pos x="9" y="0"/>
                      </a:cxn>
                      <a:cxn ang="0">
                        <a:pos x="7" y="0"/>
                      </a:cxn>
                      <a:cxn ang="0">
                        <a:pos x="3" y="1"/>
                      </a:cxn>
                      <a:cxn ang="0">
                        <a:pos x="1" y="1"/>
                      </a:cxn>
                      <a:cxn ang="0">
                        <a:pos x="0" y="2"/>
                      </a:cxn>
                      <a:cxn ang="0">
                        <a:pos x="2" y="5"/>
                      </a:cxn>
                      <a:cxn ang="0">
                        <a:pos x="3" y="6"/>
                      </a:cxn>
                      <a:cxn ang="0">
                        <a:pos x="7" y="7"/>
                      </a:cxn>
                      <a:cxn ang="0">
                        <a:pos x="9" y="10"/>
                      </a:cxn>
                      <a:cxn ang="0">
                        <a:pos x="12" y="10"/>
                      </a:cxn>
                      <a:cxn ang="0">
                        <a:pos x="13" y="11"/>
                      </a:cxn>
                      <a:cxn ang="0">
                        <a:pos x="15" y="11"/>
                      </a:cxn>
                      <a:cxn ang="0">
                        <a:pos x="18" y="11"/>
                      </a:cxn>
                    </a:cxnLst>
                    <a:rect l="0" t="0" r="r" b="b"/>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62"/>
                  <p:cNvSpPr>
                    <a:spLocks/>
                  </p:cNvSpPr>
                  <p:nvPr/>
                </p:nvSpPr>
                <p:spPr bwMode="auto">
                  <a:xfrm>
                    <a:off x="4779" y="2530"/>
                    <a:ext cx="13" cy="12"/>
                  </a:xfrm>
                  <a:custGeom>
                    <a:avLst/>
                    <a:gdLst/>
                    <a:ahLst/>
                    <a:cxnLst>
                      <a:cxn ang="0">
                        <a:pos x="9" y="12"/>
                      </a:cxn>
                      <a:cxn ang="0">
                        <a:pos x="13" y="1"/>
                      </a:cxn>
                      <a:cxn ang="0">
                        <a:pos x="9" y="1"/>
                      </a:cxn>
                      <a:cxn ang="0">
                        <a:pos x="8" y="1"/>
                      </a:cxn>
                      <a:cxn ang="0">
                        <a:pos x="7" y="1"/>
                      </a:cxn>
                      <a:cxn ang="0">
                        <a:pos x="6" y="0"/>
                      </a:cxn>
                      <a:cxn ang="0">
                        <a:pos x="5" y="0"/>
                      </a:cxn>
                      <a:cxn ang="0">
                        <a:pos x="2" y="0"/>
                      </a:cxn>
                      <a:cxn ang="0">
                        <a:pos x="1" y="0"/>
                      </a:cxn>
                      <a:cxn ang="0">
                        <a:pos x="0" y="0"/>
                      </a:cxn>
                      <a:cxn ang="0">
                        <a:pos x="9" y="12"/>
                      </a:cxn>
                    </a:cxnLst>
                    <a:rect l="0" t="0" r="r" b="b"/>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63"/>
                  <p:cNvSpPr>
                    <a:spLocks/>
                  </p:cNvSpPr>
                  <p:nvPr/>
                </p:nvSpPr>
                <p:spPr bwMode="auto">
                  <a:xfrm>
                    <a:off x="4717" y="2411"/>
                    <a:ext cx="40" cy="68"/>
                  </a:xfrm>
                  <a:custGeom>
                    <a:avLst/>
                    <a:gdLst/>
                    <a:ahLst/>
                    <a:cxnLst>
                      <a:cxn ang="0">
                        <a:pos x="38" y="0"/>
                      </a:cxn>
                      <a:cxn ang="0">
                        <a:pos x="38" y="2"/>
                      </a:cxn>
                      <a:cxn ang="0">
                        <a:pos x="38" y="3"/>
                      </a:cxn>
                      <a:cxn ang="0">
                        <a:pos x="39" y="3"/>
                      </a:cxn>
                      <a:cxn ang="0">
                        <a:pos x="39" y="5"/>
                      </a:cxn>
                      <a:cxn ang="0">
                        <a:pos x="39" y="6"/>
                      </a:cxn>
                      <a:cxn ang="0">
                        <a:pos x="40" y="6"/>
                      </a:cxn>
                      <a:cxn ang="0">
                        <a:pos x="40" y="7"/>
                      </a:cxn>
                      <a:cxn ang="0">
                        <a:pos x="40" y="9"/>
                      </a:cxn>
                      <a:cxn ang="0">
                        <a:pos x="39" y="14"/>
                      </a:cxn>
                      <a:cxn ang="0">
                        <a:pos x="36" y="24"/>
                      </a:cxn>
                      <a:cxn ang="0">
                        <a:pos x="31" y="32"/>
                      </a:cxn>
                      <a:cxn ang="0">
                        <a:pos x="24" y="42"/>
                      </a:cxn>
                      <a:cxn ang="0">
                        <a:pos x="18" y="50"/>
                      </a:cxn>
                      <a:cxn ang="0">
                        <a:pos x="12" y="58"/>
                      </a:cxn>
                      <a:cxn ang="0">
                        <a:pos x="5" y="65"/>
                      </a:cxn>
                      <a:cxn ang="0">
                        <a:pos x="0" y="68"/>
                      </a:cxn>
                      <a:cxn ang="0">
                        <a:pos x="0" y="67"/>
                      </a:cxn>
                      <a:cxn ang="0">
                        <a:pos x="0" y="65"/>
                      </a:cxn>
                      <a:cxn ang="0">
                        <a:pos x="0" y="64"/>
                      </a:cxn>
                      <a:cxn ang="0">
                        <a:pos x="0" y="62"/>
                      </a:cxn>
                      <a:cxn ang="0">
                        <a:pos x="0" y="61"/>
                      </a:cxn>
                      <a:cxn ang="0">
                        <a:pos x="0" y="60"/>
                      </a:cxn>
                      <a:cxn ang="0">
                        <a:pos x="0" y="57"/>
                      </a:cxn>
                      <a:cxn ang="0">
                        <a:pos x="0" y="55"/>
                      </a:cxn>
                      <a:cxn ang="0">
                        <a:pos x="1" y="54"/>
                      </a:cxn>
                      <a:cxn ang="0">
                        <a:pos x="3" y="53"/>
                      </a:cxn>
                      <a:cxn ang="0">
                        <a:pos x="4" y="50"/>
                      </a:cxn>
                      <a:cxn ang="0">
                        <a:pos x="5" y="49"/>
                      </a:cxn>
                      <a:cxn ang="0">
                        <a:pos x="7" y="47"/>
                      </a:cxn>
                      <a:cxn ang="0">
                        <a:pos x="9" y="46"/>
                      </a:cxn>
                      <a:cxn ang="0">
                        <a:pos x="11" y="45"/>
                      </a:cxn>
                      <a:cxn ang="0">
                        <a:pos x="12" y="45"/>
                      </a:cxn>
                      <a:cxn ang="0">
                        <a:pos x="15" y="39"/>
                      </a:cxn>
                      <a:cxn ang="0">
                        <a:pos x="19" y="32"/>
                      </a:cxn>
                      <a:cxn ang="0">
                        <a:pos x="20" y="26"/>
                      </a:cxn>
                      <a:cxn ang="0">
                        <a:pos x="23" y="21"/>
                      </a:cxn>
                      <a:cxn ang="0">
                        <a:pos x="25" y="13"/>
                      </a:cxn>
                      <a:cxn ang="0">
                        <a:pos x="27" y="9"/>
                      </a:cxn>
                      <a:cxn ang="0">
                        <a:pos x="33" y="5"/>
                      </a:cxn>
                      <a:cxn ang="0">
                        <a:pos x="38" y="0"/>
                      </a:cxn>
                    </a:cxnLst>
                    <a:rect l="0" t="0" r="r" b="b"/>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6" name="Freeform 64"/>
                  <p:cNvSpPr>
                    <a:spLocks/>
                  </p:cNvSpPr>
                  <p:nvPr/>
                </p:nvSpPr>
                <p:spPr bwMode="auto">
                  <a:xfrm>
                    <a:off x="4802" y="2434"/>
                    <a:ext cx="84" cy="105"/>
                  </a:xfrm>
                  <a:custGeom>
                    <a:avLst/>
                    <a:gdLst/>
                    <a:ahLst/>
                    <a:cxnLst>
                      <a:cxn ang="0">
                        <a:pos x="3" y="70"/>
                      </a:cxn>
                      <a:cxn ang="0">
                        <a:pos x="1" y="66"/>
                      </a:cxn>
                      <a:cxn ang="0">
                        <a:pos x="0" y="61"/>
                      </a:cxn>
                      <a:cxn ang="0">
                        <a:pos x="0" y="56"/>
                      </a:cxn>
                      <a:cxn ang="0">
                        <a:pos x="0" y="52"/>
                      </a:cxn>
                      <a:cxn ang="0">
                        <a:pos x="8" y="48"/>
                      </a:cxn>
                      <a:cxn ang="0">
                        <a:pos x="16" y="40"/>
                      </a:cxn>
                      <a:cxn ang="0">
                        <a:pos x="24" y="34"/>
                      </a:cxn>
                      <a:cxn ang="0">
                        <a:pos x="28" y="34"/>
                      </a:cxn>
                      <a:cxn ang="0">
                        <a:pos x="29" y="37"/>
                      </a:cxn>
                      <a:cxn ang="0">
                        <a:pos x="33" y="43"/>
                      </a:cxn>
                      <a:cxn ang="0">
                        <a:pos x="35" y="44"/>
                      </a:cxn>
                      <a:cxn ang="0">
                        <a:pos x="49" y="34"/>
                      </a:cxn>
                      <a:cxn ang="0">
                        <a:pos x="58" y="14"/>
                      </a:cxn>
                      <a:cxn ang="0">
                        <a:pos x="61" y="1"/>
                      </a:cxn>
                      <a:cxn ang="0">
                        <a:pos x="66" y="4"/>
                      </a:cxn>
                      <a:cxn ang="0">
                        <a:pos x="70" y="5"/>
                      </a:cxn>
                      <a:cxn ang="0">
                        <a:pos x="71" y="11"/>
                      </a:cxn>
                      <a:cxn ang="0">
                        <a:pos x="71" y="18"/>
                      </a:cxn>
                      <a:cxn ang="0">
                        <a:pos x="72" y="22"/>
                      </a:cxn>
                      <a:cxn ang="0">
                        <a:pos x="74" y="27"/>
                      </a:cxn>
                      <a:cxn ang="0">
                        <a:pos x="75" y="31"/>
                      </a:cxn>
                      <a:cxn ang="0">
                        <a:pos x="74" y="40"/>
                      </a:cxn>
                      <a:cxn ang="0">
                        <a:pos x="75" y="44"/>
                      </a:cxn>
                      <a:cxn ang="0">
                        <a:pos x="79" y="51"/>
                      </a:cxn>
                      <a:cxn ang="0">
                        <a:pos x="81" y="61"/>
                      </a:cxn>
                      <a:cxn ang="0">
                        <a:pos x="84" y="72"/>
                      </a:cxn>
                      <a:cxn ang="0">
                        <a:pos x="77" y="88"/>
                      </a:cxn>
                      <a:cxn ang="0">
                        <a:pos x="77" y="77"/>
                      </a:cxn>
                      <a:cxn ang="0">
                        <a:pos x="77" y="73"/>
                      </a:cxn>
                      <a:cxn ang="0">
                        <a:pos x="72" y="73"/>
                      </a:cxn>
                      <a:cxn ang="0">
                        <a:pos x="68" y="72"/>
                      </a:cxn>
                      <a:cxn ang="0">
                        <a:pos x="65" y="73"/>
                      </a:cxn>
                      <a:cxn ang="0">
                        <a:pos x="60" y="87"/>
                      </a:cxn>
                      <a:cxn ang="0">
                        <a:pos x="59" y="101"/>
                      </a:cxn>
                      <a:cxn ang="0">
                        <a:pos x="42" y="101"/>
                      </a:cxn>
                      <a:cxn ang="0">
                        <a:pos x="36" y="91"/>
                      </a:cxn>
                      <a:cxn ang="0">
                        <a:pos x="33" y="83"/>
                      </a:cxn>
                      <a:cxn ang="0">
                        <a:pos x="34" y="75"/>
                      </a:cxn>
                      <a:cxn ang="0">
                        <a:pos x="35" y="72"/>
                      </a:cxn>
                      <a:cxn ang="0">
                        <a:pos x="38" y="66"/>
                      </a:cxn>
                      <a:cxn ang="0">
                        <a:pos x="9" y="62"/>
                      </a:cxn>
                      <a:cxn ang="0">
                        <a:pos x="6" y="66"/>
                      </a:cxn>
                      <a:cxn ang="0">
                        <a:pos x="4" y="72"/>
                      </a:cxn>
                    </a:cxnLst>
                    <a:rect l="0" t="0" r="r" b="b"/>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7" name="Freeform 65"/>
                  <p:cNvSpPr>
                    <a:spLocks/>
                  </p:cNvSpPr>
                  <p:nvPr/>
                </p:nvSpPr>
                <p:spPr bwMode="auto">
                  <a:xfrm>
                    <a:off x="4758" y="2354"/>
                    <a:ext cx="23" cy="34"/>
                  </a:xfrm>
                  <a:custGeom>
                    <a:avLst/>
                    <a:gdLst/>
                    <a:ahLst/>
                    <a:cxnLst>
                      <a:cxn ang="0">
                        <a:pos x="23" y="17"/>
                      </a:cxn>
                      <a:cxn ang="0">
                        <a:pos x="23" y="34"/>
                      </a:cxn>
                      <a:cxn ang="0">
                        <a:pos x="18" y="32"/>
                      </a:cxn>
                      <a:cxn ang="0">
                        <a:pos x="14" y="27"/>
                      </a:cxn>
                      <a:cxn ang="0">
                        <a:pos x="11" y="22"/>
                      </a:cxn>
                      <a:cxn ang="0">
                        <a:pos x="9" y="18"/>
                      </a:cxn>
                      <a:cxn ang="0">
                        <a:pos x="8" y="14"/>
                      </a:cxn>
                      <a:cxn ang="0">
                        <a:pos x="4" y="10"/>
                      </a:cxn>
                      <a:cxn ang="0">
                        <a:pos x="2" y="4"/>
                      </a:cxn>
                      <a:cxn ang="0">
                        <a:pos x="0" y="0"/>
                      </a:cxn>
                      <a:cxn ang="0">
                        <a:pos x="3" y="2"/>
                      </a:cxn>
                      <a:cxn ang="0">
                        <a:pos x="8" y="3"/>
                      </a:cxn>
                      <a:cxn ang="0">
                        <a:pos x="10" y="6"/>
                      </a:cxn>
                      <a:cxn ang="0">
                        <a:pos x="13" y="7"/>
                      </a:cxn>
                      <a:cxn ang="0">
                        <a:pos x="15" y="10"/>
                      </a:cxn>
                      <a:cxn ang="0">
                        <a:pos x="18" y="11"/>
                      </a:cxn>
                      <a:cxn ang="0">
                        <a:pos x="21" y="14"/>
                      </a:cxn>
                      <a:cxn ang="0">
                        <a:pos x="23" y="17"/>
                      </a:cxn>
                    </a:cxnLst>
                    <a:rect l="0" t="0" r="r" b="b"/>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8" name="Freeform 66"/>
                  <p:cNvSpPr>
                    <a:spLocks/>
                  </p:cNvSpPr>
                  <p:nvPr/>
                </p:nvSpPr>
                <p:spPr bwMode="auto">
                  <a:xfrm>
                    <a:off x="4792" y="2399"/>
                    <a:ext cx="16" cy="27"/>
                  </a:xfrm>
                  <a:custGeom>
                    <a:avLst/>
                    <a:gdLst/>
                    <a:ahLst/>
                    <a:cxnLst>
                      <a:cxn ang="0">
                        <a:pos x="1" y="3"/>
                      </a:cxn>
                      <a:cxn ang="0">
                        <a:pos x="5" y="3"/>
                      </a:cxn>
                      <a:cxn ang="0">
                        <a:pos x="7" y="3"/>
                      </a:cxn>
                      <a:cxn ang="0">
                        <a:pos x="10" y="3"/>
                      </a:cxn>
                      <a:cxn ang="0">
                        <a:pos x="11" y="1"/>
                      </a:cxn>
                      <a:cxn ang="0">
                        <a:pos x="13" y="1"/>
                      </a:cxn>
                      <a:cxn ang="0">
                        <a:pos x="14" y="1"/>
                      </a:cxn>
                      <a:cxn ang="0">
                        <a:pos x="15" y="0"/>
                      </a:cxn>
                      <a:cxn ang="0">
                        <a:pos x="16" y="0"/>
                      </a:cxn>
                      <a:cxn ang="0">
                        <a:pos x="16" y="3"/>
                      </a:cxn>
                      <a:cxn ang="0">
                        <a:pos x="16" y="4"/>
                      </a:cxn>
                      <a:cxn ang="0">
                        <a:pos x="16" y="5"/>
                      </a:cxn>
                      <a:cxn ang="0">
                        <a:pos x="16" y="9"/>
                      </a:cxn>
                      <a:cxn ang="0">
                        <a:pos x="16" y="11"/>
                      </a:cxn>
                      <a:cxn ang="0">
                        <a:pos x="16" y="12"/>
                      </a:cxn>
                      <a:cxn ang="0">
                        <a:pos x="16" y="15"/>
                      </a:cxn>
                      <a:cxn ang="0">
                        <a:pos x="16" y="16"/>
                      </a:cxn>
                      <a:cxn ang="0">
                        <a:pos x="16" y="18"/>
                      </a:cxn>
                      <a:cxn ang="0">
                        <a:pos x="16" y="21"/>
                      </a:cxn>
                      <a:cxn ang="0">
                        <a:pos x="15" y="23"/>
                      </a:cxn>
                      <a:cxn ang="0">
                        <a:pos x="15" y="24"/>
                      </a:cxn>
                      <a:cxn ang="0">
                        <a:pos x="14" y="26"/>
                      </a:cxn>
                      <a:cxn ang="0">
                        <a:pos x="14" y="27"/>
                      </a:cxn>
                      <a:cxn ang="0">
                        <a:pos x="13" y="27"/>
                      </a:cxn>
                      <a:cxn ang="0">
                        <a:pos x="11" y="27"/>
                      </a:cxn>
                      <a:cxn ang="0">
                        <a:pos x="8" y="27"/>
                      </a:cxn>
                      <a:cxn ang="0">
                        <a:pos x="6" y="26"/>
                      </a:cxn>
                      <a:cxn ang="0">
                        <a:pos x="3" y="23"/>
                      </a:cxn>
                      <a:cxn ang="0">
                        <a:pos x="1" y="19"/>
                      </a:cxn>
                      <a:cxn ang="0">
                        <a:pos x="0" y="15"/>
                      </a:cxn>
                      <a:cxn ang="0">
                        <a:pos x="0" y="12"/>
                      </a:cxn>
                      <a:cxn ang="0">
                        <a:pos x="0" y="8"/>
                      </a:cxn>
                      <a:cxn ang="0">
                        <a:pos x="0" y="3"/>
                      </a:cxn>
                      <a:cxn ang="0">
                        <a:pos x="1" y="3"/>
                      </a:cxn>
                    </a:cxnLst>
                    <a:rect l="0" t="0" r="r" b="b"/>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9" name="Freeform 67"/>
                  <p:cNvSpPr>
                    <a:spLocks/>
                  </p:cNvSpPr>
                  <p:nvPr/>
                </p:nvSpPr>
                <p:spPr bwMode="auto">
                  <a:xfrm>
                    <a:off x="4740" y="2234"/>
                    <a:ext cx="52" cy="117"/>
                  </a:xfrm>
                  <a:custGeom>
                    <a:avLst/>
                    <a:gdLst/>
                    <a:ahLst/>
                    <a:cxnLst>
                      <a:cxn ang="0">
                        <a:pos x="21" y="0"/>
                      </a:cxn>
                      <a:cxn ang="0">
                        <a:pos x="23" y="5"/>
                      </a:cxn>
                      <a:cxn ang="0">
                        <a:pos x="26" y="7"/>
                      </a:cxn>
                      <a:cxn ang="0">
                        <a:pos x="29" y="10"/>
                      </a:cxn>
                      <a:cxn ang="0">
                        <a:pos x="33" y="10"/>
                      </a:cxn>
                      <a:cxn ang="0">
                        <a:pos x="35" y="10"/>
                      </a:cxn>
                      <a:cxn ang="0">
                        <a:pos x="37" y="9"/>
                      </a:cxn>
                      <a:cxn ang="0">
                        <a:pos x="40" y="7"/>
                      </a:cxn>
                      <a:cxn ang="0">
                        <a:pos x="41" y="12"/>
                      </a:cxn>
                      <a:cxn ang="0">
                        <a:pos x="43" y="20"/>
                      </a:cxn>
                      <a:cxn ang="0">
                        <a:pos x="46" y="31"/>
                      </a:cxn>
                      <a:cxn ang="0">
                        <a:pos x="49" y="38"/>
                      </a:cxn>
                      <a:cxn ang="0">
                        <a:pos x="51" y="43"/>
                      </a:cxn>
                      <a:cxn ang="0">
                        <a:pos x="47" y="52"/>
                      </a:cxn>
                      <a:cxn ang="0">
                        <a:pos x="42" y="60"/>
                      </a:cxn>
                      <a:cxn ang="0">
                        <a:pos x="38" y="66"/>
                      </a:cxn>
                      <a:cxn ang="0">
                        <a:pos x="38" y="73"/>
                      </a:cxn>
                      <a:cxn ang="0">
                        <a:pos x="38" y="77"/>
                      </a:cxn>
                      <a:cxn ang="0">
                        <a:pos x="40" y="79"/>
                      </a:cxn>
                      <a:cxn ang="0">
                        <a:pos x="38" y="84"/>
                      </a:cxn>
                      <a:cxn ang="0">
                        <a:pos x="40" y="86"/>
                      </a:cxn>
                      <a:cxn ang="0">
                        <a:pos x="42" y="86"/>
                      </a:cxn>
                      <a:cxn ang="0">
                        <a:pos x="45" y="86"/>
                      </a:cxn>
                      <a:cxn ang="0">
                        <a:pos x="47" y="86"/>
                      </a:cxn>
                      <a:cxn ang="0">
                        <a:pos x="46" y="94"/>
                      </a:cxn>
                      <a:cxn ang="0">
                        <a:pos x="45" y="101"/>
                      </a:cxn>
                      <a:cxn ang="0">
                        <a:pos x="45" y="106"/>
                      </a:cxn>
                      <a:cxn ang="0">
                        <a:pos x="47" y="113"/>
                      </a:cxn>
                      <a:cxn ang="0">
                        <a:pos x="45" y="114"/>
                      </a:cxn>
                      <a:cxn ang="0">
                        <a:pos x="42" y="115"/>
                      </a:cxn>
                      <a:cxn ang="0">
                        <a:pos x="40" y="117"/>
                      </a:cxn>
                      <a:cxn ang="0">
                        <a:pos x="35" y="117"/>
                      </a:cxn>
                      <a:cxn ang="0">
                        <a:pos x="31" y="117"/>
                      </a:cxn>
                      <a:cxn ang="0">
                        <a:pos x="27" y="114"/>
                      </a:cxn>
                      <a:cxn ang="0">
                        <a:pos x="25" y="111"/>
                      </a:cxn>
                      <a:cxn ang="0">
                        <a:pos x="22" y="107"/>
                      </a:cxn>
                      <a:cxn ang="0">
                        <a:pos x="25" y="107"/>
                      </a:cxn>
                      <a:cxn ang="0">
                        <a:pos x="27" y="106"/>
                      </a:cxn>
                      <a:cxn ang="0">
                        <a:pos x="28" y="103"/>
                      </a:cxn>
                      <a:cxn ang="0">
                        <a:pos x="25" y="100"/>
                      </a:cxn>
                      <a:cxn ang="0">
                        <a:pos x="15" y="93"/>
                      </a:cxn>
                      <a:cxn ang="0">
                        <a:pos x="6" y="81"/>
                      </a:cxn>
                      <a:cxn ang="0">
                        <a:pos x="1" y="68"/>
                      </a:cxn>
                      <a:cxn ang="0">
                        <a:pos x="0" y="60"/>
                      </a:cxn>
                      <a:cxn ang="0">
                        <a:pos x="0" y="57"/>
                      </a:cxn>
                      <a:cxn ang="0">
                        <a:pos x="0" y="54"/>
                      </a:cxn>
                      <a:cxn ang="0">
                        <a:pos x="0" y="52"/>
                      </a:cxn>
                      <a:cxn ang="0">
                        <a:pos x="12" y="49"/>
                      </a:cxn>
                      <a:cxn ang="0">
                        <a:pos x="12" y="36"/>
                      </a:cxn>
                      <a:cxn ang="0">
                        <a:pos x="14" y="19"/>
                      </a:cxn>
                      <a:cxn ang="0">
                        <a:pos x="12" y="5"/>
                      </a:cxn>
                    </a:cxnLst>
                    <a:rect l="0" t="0" r="r" b="b"/>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0" name="Freeform 68"/>
                  <p:cNvSpPr>
                    <a:spLocks/>
                  </p:cNvSpPr>
                  <p:nvPr/>
                </p:nvSpPr>
                <p:spPr bwMode="auto">
                  <a:xfrm>
                    <a:off x="4834" y="2407"/>
                    <a:ext cx="13" cy="16"/>
                  </a:xfrm>
                  <a:custGeom>
                    <a:avLst/>
                    <a:gdLst/>
                    <a:ahLst/>
                    <a:cxnLst>
                      <a:cxn ang="0">
                        <a:pos x="13" y="16"/>
                      </a:cxn>
                      <a:cxn ang="0">
                        <a:pos x="13" y="0"/>
                      </a:cxn>
                      <a:cxn ang="0">
                        <a:pos x="11" y="0"/>
                      </a:cxn>
                      <a:cxn ang="0">
                        <a:pos x="9" y="0"/>
                      </a:cxn>
                      <a:cxn ang="0">
                        <a:pos x="8" y="0"/>
                      </a:cxn>
                      <a:cxn ang="0">
                        <a:pos x="7" y="2"/>
                      </a:cxn>
                      <a:cxn ang="0">
                        <a:pos x="6" y="2"/>
                      </a:cxn>
                      <a:cxn ang="0">
                        <a:pos x="4" y="3"/>
                      </a:cxn>
                      <a:cxn ang="0">
                        <a:pos x="2" y="5"/>
                      </a:cxn>
                      <a:cxn ang="0">
                        <a:pos x="0" y="5"/>
                      </a:cxn>
                      <a:cxn ang="0">
                        <a:pos x="2" y="8"/>
                      </a:cxn>
                      <a:cxn ang="0">
                        <a:pos x="6" y="10"/>
                      </a:cxn>
                      <a:cxn ang="0">
                        <a:pos x="7" y="11"/>
                      </a:cxn>
                      <a:cxn ang="0">
                        <a:pos x="8" y="13"/>
                      </a:cxn>
                      <a:cxn ang="0">
                        <a:pos x="9" y="13"/>
                      </a:cxn>
                      <a:cxn ang="0">
                        <a:pos x="11" y="15"/>
                      </a:cxn>
                      <a:cxn ang="0">
                        <a:pos x="13" y="16"/>
                      </a:cxn>
                    </a:cxnLst>
                    <a:rect l="0" t="0" r="r" b="b"/>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1" name="Freeform 69"/>
                  <p:cNvSpPr>
                    <a:spLocks/>
                  </p:cNvSpPr>
                  <p:nvPr/>
                </p:nvSpPr>
                <p:spPr bwMode="auto">
                  <a:xfrm>
                    <a:off x="4812" y="2382"/>
                    <a:ext cx="13" cy="15"/>
                  </a:xfrm>
                  <a:custGeom>
                    <a:avLst/>
                    <a:gdLst/>
                    <a:ahLst/>
                    <a:cxnLst>
                      <a:cxn ang="0">
                        <a:pos x="0" y="5"/>
                      </a:cxn>
                      <a:cxn ang="0">
                        <a:pos x="2" y="7"/>
                      </a:cxn>
                      <a:cxn ang="0">
                        <a:pos x="4" y="8"/>
                      </a:cxn>
                      <a:cxn ang="0">
                        <a:pos x="5" y="10"/>
                      </a:cxn>
                      <a:cxn ang="0">
                        <a:pos x="6" y="12"/>
                      </a:cxn>
                      <a:cxn ang="0">
                        <a:pos x="7" y="12"/>
                      </a:cxn>
                      <a:cxn ang="0">
                        <a:pos x="11" y="13"/>
                      </a:cxn>
                      <a:cxn ang="0">
                        <a:pos x="12" y="15"/>
                      </a:cxn>
                      <a:cxn ang="0">
                        <a:pos x="13" y="15"/>
                      </a:cxn>
                      <a:cxn ang="0">
                        <a:pos x="13" y="12"/>
                      </a:cxn>
                      <a:cxn ang="0">
                        <a:pos x="13" y="10"/>
                      </a:cxn>
                      <a:cxn ang="0">
                        <a:pos x="13" y="8"/>
                      </a:cxn>
                      <a:cxn ang="0">
                        <a:pos x="12" y="7"/>
                      </a:cxn>
                      <a:cxn ang="0">
                        <a:pos x="12" y="3"/>
                      </a:cxn>
                      <a:cxn ang="0">
                        <a:pos x="11" y="2"/>
                      </a:cxn>
                      <a:cxn ang="0">
                        <a:pos x="11" y="0"/>
                      </a:cxn>
                      <a:cxn ang="0">
                        <a:pos x="9" y="0"/>
                      </a:cxn>
                      <a:cxn ang="0">
                        <a:pos x="7" y="0"/>
                      </a:cxn>
                      <a:cxn ang="0">
                        <a:pos x="7" y="2"/>
                      </a:cxn>
                      <a:cxn ang="0">
                        <a:pos x="6" y="3"/>
                      </a:cxn>
                      <a:cxn ang="0">
                        <a:pos x="5" y="3"/>
                      </a:cxn>
                      <a:cxn ang="0">
                        <a:pos x="4" y="5"/>
                      </a:cxn>
                      <a:cxn ang="0">
                        <a:pos x="2" y="5"/>
                      </a:cxn>
                      <a:cxn ang="0">
                        <a:pos x="0" y="5"/>
                      </a:cxn>
                    </a:cxnLst>
                    <a:rect l="0" t="0" r="r" b="b"/>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2" name="Freeform 70"/>
                  <p:cNvSpPr>
                    <a:spLocks/>
                  </p:cNvSpPr>
                  <p:nvPr/>
                </p:nvSpPr>
                <p:spPr bwMode="auto">
                  <a:xfrm>
                    <a:off x="4790" y="2377"/>
                    <a:ext cx="5" cy="17"/>
                  </a:xfrm>
                  <a:custGeom>
                    <a:avLst/>
                    <a:gdLst/>
                    <a:ahLst/>
                    <a:cxnLst>
                      <a:cxn ang="0">
                        <a:pos x="0" y="2"/>
                      </a:cxn>
                      <a:cxn ang="0">
                        <a:pos x="0" y="17"/>
                      </a:cxn>
                      <a:cxn ang="0">
                        <a:pos x="2" y="16"/>
                      </a:cxn>
                      <a:cxn ang="0">
                        <a:pos x="3" y="16"/>
                      </a:cxn>
                      <a:cxn ang="0">
                        <a:pos x="5" y="14"/>
                      </a:cxn>
                      <a:cxn ang="0">
                        <a:pos x="5" y="0"/>
                      </a:cxn>
                      <a:cxn ang="0">
                        <a:pos x="0" y="2"/>
                      </a:cxn>
                    </a:cxnLst>
                    <a:rect l="0" t="0" r="r" b="b"/>
                    <a:pathLst>
                      <a:path w="5" h="17">
                        <a:moveTo>
                          <a:pt x="0" y="2"/>
                        </a:moveTo>
                        <a:lnTo>
                          <a:pt x="0" y="17"/>
                        </a:lnTo>
                        <a:lnTo>
                          <a:pt x="2" y="16"/>
                        </a:lnTo>
                        <a:lnTo>
                          <a:pt x="3" y="16"/>
                        </a:lnTo>
                        <a:lnTo>
                          <a:pt x="5" y="14"/>
                        </a:lnTo>
                        <a:lnTo>
                          <a:pt x="5"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61" name="Freeform 71"/>
                <p:cNvSpPr>
                  <a:spLocks/>
                </p:cNvSpPr>
                <p:nvPr/>
              </p:nvSpPr>
              <p:spPr bwMode="auto">
                <a:xfrm>
                  <a:off x="4661" y="2531"/>
                  <a:ext cx="34" cy="27"/>
                </a:xfrm>
                <a:custGeom>
                  <a:avLst/>
                  <a:gdLst/>
                  <a:ahLst/>
                  <a:cxnLst>
                    <a:cxn ang="0">
                      <a:pos x="0" y="1"/>
                    </a:cxn>
                    <a:cxn ang="0">
                      <a:pos x="4" y="3"/>
                    </a:cxn>
                    <a:cxn ang="0">
                      <a:pos x="7" y="3"/>
                    </a:cxn>
                    <a:cxn ang="0">
                      <a:pos x="12" y="3"/>
                    </a:cxn>
                    <a:cxn ang="0">
                      <a:pos x="14" y="3"/>
                    </a:cxn>
                    <a:cxn ang="0">
                      <a:pos x="17" y="3"/>
                    </a:cxn>
                    <a:cxn ang="0">
                      <a:pos x="19" y="3"/>
                    </a:cxn>
                    <a:cxn ang="0">
                      <a:pos x="21" y="1"/>
                    </a:cxn>
                    <a:cxn ang="0">
                      <a:pos x="23" y="0"/>
                    </a:cxn>
                    <a:cxn ang="0">
                      <a:pos x="27" y="6"/>
                    </a:cxn>
                    <a:cxn ang="0">
                      <a:pos x="31" y="11"/>
                    </a:cxn>
                    <a:cxn ang="0">
                      <a:pos x="32" y="16"/>
                    </a:cxn>
                    <a:cxn ang="0">
                      <a:pos x="34" y="21"/>
                    </a:cxn>
                    <a:cxn ang="0">
                      <a:pos x="34" y="24"/>
                    </a:cxn>
                    <a:cxn ang="0">
                      <a:pos x="33" y="27"/>
                    </a:cxn>
                    <a:cxn ang="0">
                      <a:pos x="31" y="27"/>
                    </a:cxn>
                    <a:cxn ang="0">
                      <a:pos x="28" y="26"/>
                    </a:cxn>
                    <a:cxn ang="0">
                      <a:pos x="23" y="27"/>
                    </a:cxn>
                    <a:cxn ang="0">
                      <a:pos x="19" y="27"/>
                    </a:cxn>
                    <a:cxn ang="0">
                      <a:pos x="16" y="27"/>
                    </a:cxn>
                    <a:cxn ang="0">
                      <a:pos x="13" y="26"/>
                    </a:cxn>
                    <a:cxn ang="0">
                      <a:pos x="10" y="21"/>
                    </a:cxn>
                    <a:cxn ang="0">
                      <a:pos x="6" y="16"/>
                    </a:cxn>
                    <a:cxn ang="0">
                      <a:pos x="4" y="11"/>
                    </a:cxn>
                    <a:cxn ang="0">
                      <a:pos x="4" y="6"/>
                    </a:cxn>
                    <a:cxn ang="0">
                      <a:pos x="4" y="3"/>
                    </a:cxn>
                    <a:cxn ang="0">
                      <a:pos x="5" y="1"/>
                    </a:cxn>
                    <a:cxn ang="0">
                      <a:pos x="5" y="3"/>
                    </a:cxn>
                    <a:cxn ang="0">
                      <a:pos x="4" y="3"/>
                    </a:cxn>
                    <a:cxn ang="0">
                      <a:pos x="4" y="4"/>
                    </a:cxn>
                    <a:cxn ang="0">
                      <a:pos x="4" y="6"/>
                    </a:cxn>
                    <a:cxn ang="0">
                      <a:pos x="5" y="6"/>
                    </a:cxn>
                    <a:cxn ang="0">
                      <a:pos x="5" y="4"/>
                    </a:cxn>
                    <a:cxn ang="0">
                      <a:pos x="6" y="1"/>
                    </a:cxn>
                    <a:cxn ang="0">
                      <a:pos x="0" y="1"/>
                    </a:cxn>
                  </a:cxnLst>
                  <a:rect l="0" t="0" r="r" b="b"/>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2" name="Group 72"/>
                <p:cNvGrpSpPr>
                  <a:grpSpLocks/>
                </p:cNvGrpSpPr>
                <p:nvPr/>
              </p:nvGrpSpPr>
              <p:grpSpPr bwMode="auto">
                <a:xfrm>
                  <a:off x="4420" y="2475"/>
                  <a:ext cx="331" cy="162"/>
                  <a:chOff x="4420" y="2499"/>
                  <a:chExt cx="331" cy="162"/>
                </a:xfrm>
                <a:grpFill/>
              </p:grpSpPr>
              <p:sp>
                <p:nvSpPr>
                  <p:cNvPr id="96" name="Freeform 73"/>
                  <p:cNvSpPr>
                    <a:spLocks/>
                  </p:cNvSpPr>
                  <p:nvPr/>
                </p:nvSpPr>
                <p:spPr bwMode="auto">
                  <a:xfrm>
                    <a:off x="4593" y="2499"/>
                    <a:ext cx="158" cy="162"/>
                  </a:xfrm>
                  <a:custGeom>
                    <a:avLst/>
                    <a:gdLst/>
                    <a:ahLst/>
                    <a:cxnLst>
                      <a:cxn ang="0">
                        <a:pos x="137" y="78"/>
                      </a:cxn>
                      <a:cxn ang="0">
                        <a:pos x="129" y="76"/>
                      </a:cxn>
                      <a:cxn ang="0">
                        <a:pos x="121" y="76"/>
                      </a:cxn>
                      <a:cxn ang="0">
                        <a:pos x="116" y="79"/>
                      </a:cxn>
                      <a:cxn ang="0">
                        <a:pos x="111" y="85"/>
                      </a:cxn>
                      <a:cxn ang="0">
                        <a:pos x="110" y="95"/>
                      </a:cxn>
                      <a:cxn ang="0">
                        <a:pos x="104" y="114"/>
                      </a:cxn>
                      <a:cxn ang="0">
                        <a:pos x="94" y="135"/>
                      </a:cxn>
                      <a:cxn ang="0">
                        <a:pos x="88" y="142"/>
                      </a:cxn>
                      <a:cxn ang="0">
                        <a:pos x="81" y="144"/>
                      </a:cxn>
                      <a:cxn ang="0">
                        <a:pos x="78" y="150"/>
                      </a:cxn>
                      <a:cxn ang="0">
                        <a:pos x="68" y="147"/>
                      </a:cxn>
                      <a:cxn ang="0">
                        <a:pos x="60" y="146"/>
                      </a:cxn>
                      <a:cxn ang="0">
                        <a:pos x="50" y="144"/>
                      </a:cxn>
                      <a:cxn ang="0">
                        <a:pos x="43" y="154"/>
                      </a:cxn>
                      <a:cxn ang="0">
                        <a:pos x="30" y="161"/>
                      </a:cxn>
                      <a:cxn ang="0">
                        <a:pos x="17" y="161"/>
                      </a:cxn>
                      <a:cxn ang="0">
                        <a:pos x="6" y="151"/>
                      </a:cxn>
                      <a:cxn ang="0">
                        <a:pos x="0" y="136"/>
                      </a:cxn>
                      <a:cxn ang="0">
                        <a:pos x="3" y="133"/>
                      </a:cxn>
                      <a:cxn ang="0">
                        <a:pos x="8" y="137"/>
                      </a:cxn>
                      <a:cxn ang="0">
                        <a:pos x="15" y="140"/>
                      </a:cxn>
                      <a:cxn ang="0">
                        <a:pos x="16" y="129"/>
                      </a:cxn>
                      <a:cxn ang="0">
                        <a:pos x="19" y="122"/>
                      </a:cxn>
                      <a:cxn ang="0">
                        <a:pos x="24" y="114"/>
                      </a:cxn>
                      <a:cxn ang="0">
                        <a:pos x="30" y="104"/>
                      </a:cxn>
                      <a:cxn ang="0">
                        <a:pos x="55" y="92"/>
                      </a:cxn>
                      <a:cxn ang="0">
                        <a:pos x="67" y="82"/>
                      </a:cxn>
                      <a:cxn ang="0">
                        <a:pos x="69" y="72"/>
                      </a:cxn>
                      <a:cxn ang="0">
                        <a:pos x="72" y="65"/>
                      </a:cxn>
                      <a:cxn ang="0">
                        <a:pos x="72" y="60"/>
                      </a:cxn>
                      <a:cxn ang="0">
                        <a:pos x="70" y="63"/>
                      </a:cxn>
                      <a:cxn ang="0">
                        <a:pos x="73" y="61"/>
                      </a:cxn>
                      <a:cxn ang="0">
                        <a:pos x="73" y="60"/>
                      </a:cxn>
                      <a:cxn ang="0">
                        <a:pos x="75" y="72"/>
                      </a:cxn>
                      <a:cxn ang="0">
                        <a:pos x="84" y="82"/>
                      </a:cxn>
                      <a:cxn ang="0">
                        <a:pos x="95" y="81"/>
                      </a:cxn>
                      <a:cxn ang="0">
                        <a:pos x="101" y="79"/>
                      </a:cxn>
                      <a:cxn ang="0">
                        <a:pos x="99" y="67"/>
                      </a:cxn>
                      <a:cxn ang="0">
                        <a:pos x="97" y="49"/>
                      </a:cxn>
                      <a:cxn ang="0">
                        <a:pos x="106" y="25"/>
                      </a:cxn>
                      <a:cxn ang="0">
                        <a:pos x="117" y="4"/>
                      </a:cxn>
                      <a:cxn ang="0">
                        <a:pos x="125" y="11"/>
                      </a:cxn>
                      <a:cxn ang="0">
                        <a:pos x="133" y="27"/>
                      </a:cxn>
                      <a:cxn ang="0">
                        <a:pos x="150" y="44"/>
                      </a:cxn>
                      <a:cxn ang="0">
                        <a:pos x="156" y="60"/>
                      </a:cxn>
                      <a:cxn ang="0">
                        <a:pos x="151" y="61"/>
                      </a:cxn>
                      <a:cxn ang="0">
                        <a:pos x="146" y="63"/>
                      </a:cxn>
                      <a:cxn ang="0">
                        <a:pos x="144" y="67"/>
                      </a:cxn>
                      <a:cxn ang="0">
                        <a:pos x="142" y="75"/>
                      </a:cxn>
                      <a:cxn ang="0">
                        <a:pos x="140" y="79"/>
                      </a:cxn>
                    </a:cxnLst>
                    <a:rect l="0" t="0" r="r" b="b"/>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7" name="Freeform 74"/>
                  <p:cNvSpPr>
                    <a:spLocks/>
                  </p:cNvSpPr>
                  <p:nvPr/>
                </p:nvSpPr>
                <p:spPr bwMode="auto">
                  <a:xfrm>
                    <a:off x="4420" y="2534"/>
                    <a:ext cx="72" cy="115"/>
                  </a:xfrm>
                  <a:custGeom>
                    <a:avLst/>
                    <a:gdLst/>
                    <a:ahLst/>
                    <a:cxnLst>
                      <a:cxn ang="0">
                        <a:pos x="43" y="6"/>
                      </a:cxn>
                      <a:cxn ang="0">
                        <a:pos x="47" y="13"/>
                      </a:cxn>
                      <a:cxn ang="0">
                        <a:pos x="51" y="18"/>
                      </a:cxn>
                      <a:cxn ang="0">
                        <a:pos x="56" y="22"/>
                      </a:cxn>
                      <a:cxn ang="0">
                        <a:pos x="60" y="64"/>
                      </a:cxn>
                      <a:cxn ang="0">
                        <a:pos x="61" y="76"/>
                      </a:cxn>
                      <a:cxn ang="0">
                        <a:pos x="64" y="85"/>
                      </a:cxn>
                      <a:cxn ang="0">
                        <a:pos x="68" y="91"/>
                      </a:cxn>
                      <a:cxn ang="0">
                        <a:pos x="72" y="97"/>
                      </a:cxn>
                      <a:cxn ang="0">
                        <a:pos x="71" y="115"/>
                      </a:cxn>
                      <a:cxn ang="0">
                        <a:pos x="66" y="114"/>
                      </a:cxn>
                      <a:cxn ang="0">
                        <a:pos x="61" y="112"/>
                      </a:cxn>
                      <a:cxn ang="0">
                        <a:pos x="55" y="111"/>
                      </a:cxn>
                      <a:cxn ang="0">
                        <a:pos x="46" y="104"/>
                      </a:cxn>
                      <a:cxn ang="0">
                        <a:pos x="35" y="93"/>
                      </a:cxn>
                      <a:cxn ang="0">
                        <a:pos x="26" y="80"/>
                      </a:cxn>
                      <a:cxn ang="0">
                        <a:pos x="16" y="68"/>
                      </a:cxn>
                      <a:cxn ang="0">
                        <a:pos x="12" y="58"/>
                      </a:cxn>
                      <a:cxn ang="0">
                        <a:pos x="7" y="53"/>
                      </a:cxn>
                      <a:cxn ang="0">
                        <a:pos x="3" y="50"/>
                      </a:cxn>
                      <a:cxn ang="0">
                        <a:pos x="1" y="44"/>
                      </a:cxn>
                      <a:cxn ang="0">
                        <a:pos x="0" y="40"/>
                      </a:cxn>
                      <a:cxn ang="0">
                        <a:pos x="1" y="37"/>
                      </a:cxn>
                      <a:cxn ang="0">
                        <a:pos x="3" y="34"/>
                      </a:cxn>
                      <a:cxn ang="0">
                        <a:pos x="4" y="30"/>
                      </a:cxn>
                      <a:cxn ang="0">
                        <a:pos x="4" y="24"/>
                      </a:cxn>
                      <a:cxn ang="0">
                        <a:pos x="3" y="15"/>
                      </a:cxn>
                      <a:cxn ang="0">
                        <a:pos x="2" y="8"/>
                      </a:cxn>
                      <a:cxn ang="0">
                        <a:pos x="1" y="3"/>
                      </a:cxn>
                      <a:cxn ang="0">
                        <a:pos x="6" y="0"/>
                      </a:cxn>
                      <a:cxn ang="0">
                        <a:pos x="13" y="3"/>
                      </a:cxn>
                      <a:cxn ang="0">
                        <a:pos x="20" y="7"/>
                      </a:cxn>
                      <a:cxn ang="0">
                        <a:pos x="24" y="10"/>
                      </a:cxn>
                      <a:cxn ang="0">
                        <a:pos x="28" y="10"/>
                      </a:cxn>
                      <a:cxn ang="0">
                        <a:pos x="33" y="10"/>
                      </a:cxn>
                      <a:cxn ang="0">
                        <a:pos x="38" y="7"/>
                      </a:cxn>
                      <a:cxn ang="0">
                        <a:pos x="40" y="4"/>
                      </a:cxn>
                    </a:cxnLst>
                    <a:rect l="0" t="0" r="r" b="b"/>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3" name="Group 75"/>
                <p:cNvGrpSpPr>
                  <a:grpSpLocks/>
                </p:cNvGrpSpPr>
                <p:nvPr/>
              </p:nvGrpSpPr>
              <p:grpSpPr bwMode="auto">
                <a:xfrm>
                  <a:off x="4330" y="2518"/>
                  <a:ext cx="814" cy="390"/>
                  <a:chOff x="4330" y="2542"/>
                  <a:chExt cx="814" cy="390"/>
                </a:xfrm>
                <a:grpFill/>
              </p:grpSpPr>
              <p:sp>
                <p:nvSpPr>
                  <p:cNvPr id="64" name="Freeform 76"/>
                  <p:cNvSpPr>
                    <a:spLocks/>
                  </p:cNvSpPr>
                  <p:nvPr/>
                </p:nvSpPr>
                <p:spPr bwMode="auto">
                  <a:xfrm>
                    <a:off x="4962" y="2839"/>
                    <a:ext cx="11" cy="20"/>
                  </a:xfrm>
                  <a:custGeom>
                    <a:avLst/>
                    <a:gdLst/>
                    <a:ahLst/>
                    <a:cxnLst>
                      <a:cxn ang="0">
                        <a:pos x="0" y="20"/>
                      </a:cxn>
                      <a:cxn ang="0">
                        <a:pos x="0" y="16"/>
                      </a:cxn>
                      <a:cxn ang="0">
                        <a:pos x="2" y="12"/>
                      </a:cxn>
                      <a:cxn ang="0">
                        <a:pos x="2" y="10"/>
                      </a:cxn>
                      <a:cxn ang="0">
                        <a:pos x="4" y="7"/>
                      </a:cxn>
                      <a:cxn ang="0">
                        <a:pos x="5" y="4"/>
                      </a:cxn>
                      <a:cxn ang="0">
                        <a:pos x="7" y="3"/>
                      </a:cxn>
                      <a:cxn ang="0">
                        <a:pos x="10" y="2"/>
                      </a:cxn>
                      <a:cxn ang="0">
                        <a:pos x="11" y="0"/>
                      </a:cxn>
                      <a:cxn ang="0">
                        <a:pos x="11" y="11"/>
                      </a:cxn>
                      <a:cxn ang="0">
                        <a:pos x="7" y="12"/>
                      </a:cxn>
                      <a:cxn ang="0">
                        <a:pos x="5" y="14"/>
                      </a:cxn>
                      <a:cxn ang="0">
                        <a:pos x="5" y="16"/>
                      </a:cxn>
                      <a:cxn ang="0">
                        <a:pos x="5" y="18"/>
                      </a:cxn>
                      <a:cxn ang="0">
                        <a:pos x="4" y="19"/>
                      </a:cxn>
                      <a:cxn ang="0">
                        <a:pos x="0" y="20"/>
                      </a:cxn>
                    </a:cxnLst>
                    <a:rect l="0" t="0" r="r" b="b"/>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5" name="Freeform 77"/>
                  <p:cNvSpPr>
                    <a:spLocks/>
                  </p:cNvSpPr>
                  <p:nvPr/>
                </p:nvSpPr>
                <p:spPr bwMode="auto">
                  <a:xfrm>
                    <a:off x="5014" y="2797"/>
                    <a:ext cx="19" cy="37"/>
                  </a:xfrm>
                  <a:custGeom>
                    <a:avLst/>
                    <a:gdLst/>
                    <a:ahLst/>
                    <a:cxnLst>
                      <a:cxn ang="0">
                        <a:pos x="0" y="21"/>
                      </a:cxn>
                      <a:cxn ang="0">
                        <a:pos x="1" y="18"/>
                      </a:cxn>
                      <a:cxn ang="0">
                        <a:pos x="2" y="14"/>
                      </a:cxn>
                      <a:cxn ang="0">
                        <a:pos x="3" y="11"/>
                      </a:cxn>
                      <a:cxn ang="0">
                        <a:pos x="7" y="7"/>
                      </a:cxn>
                      <a:cxn ang="0">
                        <a:pos x="9" y="5"/>
                      </a:cxn>
                      <a:cxn ang="0">
                        <a:pos x="10" y="2"/>
                      </a:cxn>
                      <a:cxn ang="0">
                        <a:pos x="12" y="0"/>
                      </a:cxn>
                      <a:cxn ang="0">
                        <a:pos x="15" y="0"/>
                      </a:cxn>
                      <a:cxn ang="0">
                        <a:pos x="19" y="5"/>
                      </a:cxn>
                      <a:cxn ang="0">
                        <a:pos x="18" y="7"/>
                      </a:cxn>
                      <a:cxn ang="0">
                        <a:pos x="17" y="11"/>
                      </a:cxn>
                      <a:cxn ang="0">
                        <a:pos x="16" y="14"/>
                      </a:cxn>
                      <a:cxn ang="0">
                        <a:pos x="15" y="17"/>
                      </a:cxn>
                      <a:cxn ang="0">
                        <a:pos x="12" y="18"/>
                      </a:cxn>
                      <a:cxn ang="0">
                        <a:pos x="11" y="21"/>
                      </a:cxn>
                      <a:cxn ang="0">
                        <a:pos x="10" y="22"/>
                      </a:cxn>
                      <a:cxn ang="0">
                        <a:pos x="9" y="24"/>
                      </a:cxn>
                      <a:cxn ang="0">
                        <a:pos x="9" y="25"/>
                      </a:cxn>
                      <a:cxn ang="0">
                        <a:pos x="9" y="26"/>
                      </a:cxn>
                      <a:cxn ang="0">
                        <a:pos x="9" y="29"/>
                      </a:cxn>
                      <a:cxn ang="0">
                        <a:pos x="9" y="30"/>
                      </a:cxn>
                      <a:cxn ang="0">
                        <a:pos x="9" y="32"/>
                      </a:cxn>
                      <a:cxn ang="0">
                        <a:pos x="9" y="33"/>
                      </a:cxn>
                      <a:cxn ang="0">
                        <a:pos x="8" y="34"/>
                      </a:cxn>
                      <a:cxn ang="0">
                        <a:pos x="8" y="37"/>
                      </a:cxn>
                      <a:cxn ang="0">
                        <a:pos x="7" y="34"/>
                      </a:cxn>
                      <a:cxn ang="0">
                        <a:pos x="4" y="33"/>
                      </a:cxn>
                      <a:cxn ang="0">
                        <a:pos x="3" y="32"/>
                      </a:cxn>
                      <a:cxn ang="0">
                        <a:pos x="2" y="30"/>
                      </a:cxn>
                      <a:cxn ang="0">
                        <a:pos x="1" y="29"/>
                      </a:cxn>
                      <a:cxn ang="0">
                        <a:pos x="1" y="25"/>
                      </a:cxn>
                      <a:cxn ang="0">
                        <a:pos x="0" y="24"/>
                      </a:cxn>
                      <a:cxn ang="0">
                        <a:pos x="0" y="21"/>
                      </a:cxn>
                    </a:cxnLst>
                    <a:rect l="0" t="0" r="r" b="b"/>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6" name="Freeform 78"/>
                  <p:cNvSpPr>
                    <a:spLocks/>
                  </p:cNvSpPr>
                  <p:nvPr/>
                </p:nvSpPr>
                <p:spPr bwMode="auto">
                  <a:xfrm>
                    <a:off x="5048" y="2707"/>
                    <a:ext cx="21" cy="9"/>
                  </a:xfrm>
                  <a:custGeom>
                    <a:avLst/>
                    <a:gdLst/>
                    <a:ahLst/>
                    <a:cxnLst>
                      <a:cxn ang="0">
                        <a:pos x="0" y="0"/>
                      </a:cxn>
                      <a:cxn ang="0">
                        <a:pos x="2" y="0"/>
                      </a:cxn>
                      <a:cxn ang="0">
                        <a:pos x="6" y="1"/>
                      </a:cxn>
                      <a:cxn ang="0">
                        <a:pos x="9" y="1"/>
                      </a:cxn>
                      <a:cxn ang="0">
                        <a:pos x="12" y="4"/>
                      </a:cxn>
                      <a:cxn ang="0">
                        <a:pos x="15" y="5"/>
                      </a:cxn>
                      <a:cxn ang="0">
                        <a:pos x="18" y="6"/>
                      </a:cxn>
                      <a:cxn ang="0">
                        <a:pos x="20" y="9"/>
                      </a:cxn>
                      <a:cxn ang="0">
                        <a:pos x="21" y="9"/>
                      </a:cxn>
                      <a:cxn ang="0">
                        <a:pos x="15" y="9"/>
                      </a:cxn>
                      <a:cxn ang="0">
                        <a:pos x="12" y="9"/>
                      </a:cxn>
                      <a:cxn ang="0">
                        <a:pos x="9" y="9"/>
                      </a:cxn>
                      <a:cxn ang="0">
                        <a:pos x="7" y="9"/>
                      </a:cxn>
                      <a:cxn ang="0">
                        <a:pos x="4" y="9"/>
                      </a:cxn>
                      <a:cxn ang="0">
                        <a:pos x="2" y="9"/>
                      </a:cxn>
                      <a:cxn ang="0">
                        <a:pos x="1" y="9"/>
                      </a:cxn>
                      <a:cxn ang="0">
                        <a:pos x="0" y="9"/>
                      </a:cxn>
                      <a:cxn ang="0">
                        <a:pos x="0" y="0"/>
                      </a:cxn>
                    </a:cxnLst>
                    <a:rect l="0" t="0" r="r" b="b"/>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Freeform 79"/>
                  <p:cNvSpPr>
                    <a:spLocks/>
                  </p:cNvSpPr>
                  <p:nvPr/>
                </p:nvSpPr>
                <p:spPr bwMode="auto">
                  <a:xfrm>
                    <a:off x="5037" y="2685"/>
                    <a:ext cx="21" cy="8"/>
                  </a:xfrm>
                  <a:custGeom>
                    <a:avLst/>
                    <a:gdLst/>
                    <a:ahLst/>
                    <a:cxnLst>
                      <a:cxn ang="0">
                        <a:pos x="0" y="8"/>
                      </a:cxn>
                      <a:cxn ang="0">
                        <a:pos x="21" y="8"/>
                      </a:cxn>
                      <a:cxn ang="0">
                        <a:pos x="19" y="7"/>
                      </a:cxn>
                      <a:cxn ang="0">
                        <a:pos x="18" y="7"/>
                      </a:cxn>
                      <a:cxn ang="0">
                        <a:pos x="14" y="5"/>
                      </a:cxn>
                      <a:cxn ang="0">
                        <a:pos x="13" y="3"/>
                      </a:cxn>
                      <a:cxn ang="0">
                        <a:pos x="11" y="1"/>
                      </a:cxn>
                      <a:cxn ang="0">
                        <a:pos x="10" y="0"/>
                      </a:cxn>
                      <a:cxn ang="0">
                        <a:pos x="7" y="0"/>
                      </a:cxn>
                      <a:cxn ang="0">
                        <a:pos x="4" y="0"/>
                      </a:cxn>
                      <a:cxn ang="0">
                        <a:pos x="0" y="8"/>
                      </a:cxn>
                    </a:cxnLst>
                    <a:rect l="0" t="0" r="r" b="b"/>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Freeform 80"/>
                  <p:cNvSpPr>
                    <a:spLocks/>
                  </p:cNvSpPr>
                  <p:nvPr/>
                </p:nvSpPr>
                <p:spPr bwMode="auto">
                  <a:xfrm>
                    <a:off x="4914" y="2612"/>
                    <a:ext cx="8" cy="19"/>
                  </a:xfrm>
                  <a:custGeom>
                    <a:avLst/>
                    <a:gdLst/>
                    <a:ahLst/>
                    <a:cxnLst>
                      <a:cxn ang="0">
                        <a:pos x="0" y="15"/>
                      </a:cxn>
                      <a:cxn ang="0">
                        <a:pos x="4" y="19"/>
                      </a:cxn>
                      <a:cxn ang="0">
                        <a:pos x="5" y="17"/>
                      </a:cxn>
                      <a:cxn ang="0">
                        <a:pos x="5" y="16"/>
                      </a:cxn>
                      <a:cxn ang="0">
                        <a:pos x="8" y="12"/>
                      </a:cxn>
                      <a:cxn ang="0">
                        <a:pos x="8" y="11"/>
                      </a:cxn>
                      <a:cxn ang="0">
                        <a:pos x="8" y="8"/>
                      </a:cxn>
                      <a:cxn ang="0">
                        <a:pos x="8" y="7"/>
                      </a:cxn>
                      <a:cxn ang="0">
                        <a:pos x="8" y="3"/>
                      </a:cxn>
                      <a:cxn ang="0">
                        <a:pos x="8" y="0"/>
                      </a:cxn>
                      <a:cxn ang="0">
                        <a:pos x="0" y="15"/>
                      </a:cxn>
                    </a:cxnLst>
                    <a:rect l="0" t="0" r="r" b="b"/>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69" name="Freeform 81"/>
                  <p:cNvSpPr>
                    <a:spLocks/>
                  </p:cNvSpPr>
                  <p:nvPr/>
                </p:nvSpPr>
                <p:spPr bwMode="auto">
                  <a:xfrm>
                    <a:off x="4862" y="2707"/>
                    <a:ext cx="24" cy="14"/>
                  </a:xfrm>
                  <a:custGeom>
                    <a:avLst/>
                    <a:gdLst/>
                    <a:ahLst/>
                    <a:cxnLst>
                      <a:cxn ang="0">
                        <a:pos x="3" y="14"/>
                      </a:cxn>
                      <a:cxn ang="0">
                        <a:pos x="5" y="12"/>
                      </a:cxn>
                      <a:cxn ang="0">
                        <a:pos x="9" y="12"/>
                      </a:cxn>
                      <a:cxn ang="0">
                        <a:pos x="11" y="12"/>
                      </a:cxn>
                      <a:cxn ang="0">
                        <a:pos x="13" y="12"/>
                      </a:cxn>
                      <a:cxn ang="0">
                        <a:pos x="16" y="13"/>
                      </a:cxn>
                      <a:cxn ang="0">
                        <a:pos x="19" y="13"/>
                      </a:cxn>
                      <a:cxn ang="0">
                        <a:pos x="21" y="14"/>
                      </a:cxn>
                      <a:cxn ang="0">
                        <a:pos x="24" y="14"/>
                      </a:cxn>
                      <a:cxn ang="0">
                        <a:pos x="24" y="0"/>
                      </a:cxn>
                      <a:cxn ang="0">
                        <a:pos x="19" y="0"/>
                      </a:cxn>
                      <a:cxn ang="0">
                        <a:pos x="16" y="0"/>
                      </a:cxn>
                      <a:cxn ang="0">
                        <a:pos x="13" y="0"/>
                      </a:cxn>
                      <a:cxn ang="0">
                        <a:pos x="12" y="1"/>
                      </a:cxn>
                      <a:cxn ang="0">
                        <a:pos x="10" y="1"/>
                      </a:cxn>
                      <a:cxn ang="0">
                        <a:pos x="9" y="1"/>
                      </a:cxn>
                      <a:cxn ang="0">
                        <a:pos x="4" y="1"/>
                      </a:cxn>
                      <a:cxn ang="0">
                        <a:pos x="0" y="0"/>
                      </a:cxn>
                      <a:cxn ang="0">
                        <a:pos x="0" y="1"/>
                      </a:cxn>
                      <a:cxn ang="0">
                        <a:pos x="0" y="4"/>
                      </a:cxn>
                      <a:cxn ang="0">
                        <a:pos x="0" y="5"/>
                      </a:cxn>
                      <a:cxn ang="0">
                        <a:pos x="2" y="6"/>
                      </a:cxn>
                      <a:cxn ang="0">
                        <a:pos x="2" y="8"/>
                      </a:cxn>
                      <a:cxn ang="0">
                        <a:pos x="2" y="12"/>
                      </a:cxn>
                      <a:cxn ang="0">
                        <a:pos x="2" y="13"/>
                      </a:cxn>
                      <a:cxn ang="0">
                        <a:pos x="3" y="14"/>
                      </a:cxn>
                    </a:cxnLst>
                    <a:rect l="0" t="0" r="r" b="b"/>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0" name="Freeform 82"/>
                  <p:cNvSpPr>
                    <a:spLocks/>
                  </p:cNvSpPr>
                  <p:nvPr/>
                </p:nvSpPr>
                <p:spPr bwMode="auto">
                  <a:xfrm>
                    <a:off x="4868" y="2845"/>
                    <a:ext cx="15" cy="16"/>
                  </a:xfrm>
                  <a:custGeom>
                    <a:avLst/>
                    <a:gdLst/>
                    <a:ahLst/>
                    <a:cxnLst>
                      <a:cxn ang="0">
                        <a:pos x="0" y="0"/>
                      </a:cxn>
                      <a:cxn ang="0">
                        <a:pos x="2" y="1"/>
                      </a:cxn>
                      <a:cxn ang="0">
                        <a:pos x="5" y="3"/>
                      </a:cxn>
                      <a:cxn ang="0">
                        <a:pos x="6" y="5"/>
                      </a:cxn>
                      <a:cxn ang="0">
                        <a:pos x="7" y="6"/>
                      </a:cxn>
                      <a:cxn ang="0">
                        <a:pos x="8" y="6"/>
                      </a:cxn>
                      <a:cxn ang="0">
                        <a:pos x="10" y="8"/>
                      </a:cxn>
                      <a:cxn ang="0">
                        <a:pos x="13" y="8"/>
                      </a:cxn>
                      <a:cxn ang="0">
                        <a:pos x="15" y="8"/>
                      </a:cxn>
                      <a:cxn ang="0">
                        <a:pos x="14" y="9"/>
                      </a:cxn>
                      <a:cxn ang="0">
                        <a:pos x="13" y="11"/>
                      </a:cxn>
                      <a:cxn ang="0">
                        <a:pos x="12" y="13"/>
                      </a:cxn>
                      <a:cxn ang="0">
                        <a:pos x="10" y="14"/>
                      </a:cxn>
                      <a:cxn ang="0">
                        <a:pos x="8" y="16"/>
                      </a:cxn>
                      <a:cxn ang="0">
                        <a:pos x="7" y="16"/>
                      </a:cxn>
                      <a:cxn ang="0">
                        <a:pos x="6" y="16"/>
                      </a:cxn>
                      <a:cxn ang="0">
                        <a:pos x="5" y="16"/>
                      </a:cxn>
                      <a:cxn ang="0">
                        <a:pos x="3" y="14"/>
                      </a:cxn>
                      <a:cxn ang="0">
                        <a:pos x="2" y="13"/>
                      </a:cxn>
                      <a:cxn ang="0">
                        <a:pos x="2" y="9"/>
                      </a:cxn>
                      <a:cxn ang="0">
                        <a:pos x="0" y="8"/>
                      </a:cxn>
                      <a:cxn ang="0">
                        <a:pos x="0" y="5"/>
                      </a:cxn>
                      <a:cxn ang="0">
                        <a:pos x="0" y="1"/>
                      </a:cxn>
                      <a:cxn ang="0">
                        <a:pos x="0" y="0"/>
                      </a:cxn>
                    </a:cxnLst>
                    <a:rect l="0" t="0" r="r" b="b"/>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Freeform 83"/>
                  <p:cNvSpPr>
                    <a:spLocks/>
                  </p:cNvSpPr>
                  <p:nvPr/>
                </p:nvSpPr>
                <p:spPr bwMode="auto">
                  <a:xfrm>
                    <a:off x="4948" y="2710"/>
                    <a:ext cx="10" cy="11"/>
                  </a:xfrm>
                  <a:custGeom>
                    <a:avLst/>
                    <a:gdLst/>
                    <a:ahLst/>
                    <a:cxnLst>
                      <a:cxn ang="0">
                        <a:pos x="0" y="0"/>
                      </a:cxn>
                      <a:cxn ang="0">
                        <a:pos x="10" y="11"/>
                      </a:cxn>
                      <a:cxn ang="0">
                        <a:pos x="10" y="10"/>
                      </a:cxn>
                      <a:cxn ang="0">
                        <a:pos x="10" y="9"/>
                      </a:cxn>
                      <a:cxn ang="0">
                        <a:pos x="10" y="6"/>
                      </a:cxn>
                      <a:cxn ang="0">
                        <a:pos x="10" y="5"/>
                      </a:cxn>
                      <a:cxn ang="0">
                        <a:pos x="10" y="2"/>
                      </a:cxn>
                      <a:cxn ang="0">
                        <a:pos x="10" y="1"/>
                      </a:cxn>
                      <a:cxn ang="0">
                        <a:pos x="10" y="0"/>
                      </a:cxn>
                      <a:cxn ang="0">
                        <a:pos x="9" y="0"/>
                      </a:cxn>
                      <a:cxn ang="0">
                        <a:pos x="8" y="0"/>
                      </a:cxn>
                      <a:cxn ang="0">
                        <a:pos x="6" y="0"/>
                      </a:cxn>
                      <a:cxn ang="0">
                        <a:pos x="5" y="0"/>
                      </a:cxn>
                      <a:cxn ang="0">
                        <a:pos x="3" y="0"/>
                      </a:cxn>
                      <a:cxn ang="0">
                        <a:pos x="1" y="0"/>
                      </a:cxn>
                      <a:cxn ang="0">
                        <a:pos x="0" y="0"/>
                      </a:cxn>
                    </a:cxnLst>
                    <a:rect l="0" t="0" r="r" b="b"/>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Freeform 84"/>
                  <p:cNvSpPr>
                    <a:spLocks/>
                  </p:cNvSpPr>
                  <p:nvPr/>
                </p:nvSpPr>
                <p:spPr bwMode="auto">
                  <a:xfrm>
                    <a:off x="4848" y="2707"/>
                    <a:ext cx="16" cy="17"/>
                  </a:xfrm>
                  <a:custGeom>
                    <a:avLst/>
                    <a:gdLst/>
                    <a:ahLst/>
                    <a:cxnLst>
                      <a:cxn ang="0">
                        <a:pos x="1" y="3"/>
                      </a:cxn>
                      <a:cxn ang="0">
                        <a:pos x="1" y="5"/>
                      </a:cxn>
                      <a:cxn ang="0">
                        <a:pos x="1" y="6"/>
                      </a:cxn>
                      <a:cxn ang="0">
                        <a:pos x="0" y="9"/>
                      </a:cxn>
                      <a:cxn ang="0">
                        <a:pos x="0" y="11"/>
                      </a:cxn>
                      <a:cxn ang="0">
                        <a:pos x="0" y="12"/>
                      </a:cxn>
                      <a:cxn ang="0">
                        <a:pos x="0" y="14"/>
                      </a:cxn>
                      <a:cxn ang="0">
                        <a:pos x="0" y="16"/>
                      </a:cxn>
                      <a:cxn ang="0">
                        <a:pos x="1" y="17"/>
                      </a:cxn>
                      <a:cxn ang="0">
                        <a:pos x="2" y="14"/>
                      </a:cxn>
                      <a:cxn ang="0">
                        <a:pos x="6" y="12"/>
                      </a:cxn>
                      <a:cxn ang="0">
                        <a:pos x="7" y="9"/>
                      </a:cxn>
                      <a:cxn ang="0">
                        <a:pos x="9" y="8"/>
                      </a:cxn>
                      <a:cxn ang="0">
                        <a:pos x="11" y="5"/>
                      </a:cxn>
                      <a:cxn ang="0">
                        <a:pos x="14" y="3"/>
                      </a:cxn>
                      <a:cxn ang="0">
                        <a:pos x="15" y="1"/>
                      </a:cxn>
                      <a:cxn ang="0">
                        <a:pos x="16" y="0"/>
                      </a:cxn>
                      <a:cxn ang="0">
                        <a:pos x="1" y="3"/>
                      </a:cxn>
                    </a:cxnLst>
                    <a:rect l="0" t="0" r="r" b="b"/>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3" name="Freeform 85"/>
                  <p:cNvSpPr>
                    <a:spLocks/>
                  </p:cNvSpPr>
                  <p:nvPr/>
                </p:nvSpPr>
                <p:spPr bwMode="auto">
                  <a:xfrm>
                    <a:off x="4881" y="2742"/>
                    <a:ext cx="24" cy="21"/>
                  </a:xfrm>
                  <a:custGeom>
                    <a:avLst/>
                    <a:gdLst/>
                    <a:ahLst/>
                    <a:cxnLst>
                      <a:cxn ang="0">
                        <a:pos x="0" y="6"/>
                      </a:cxn>
                      <a:cxn ang="0">
                        <a:pos x="0" y="9"/>
                      </a:cxn>
                      <a:cxn ang="0">
                        <a:pos x="2" y="12"/>
                      </a:cxn>
                      <a:cxn ang="0">
                        <a:pos x="2" y="13"/>
                      </a:cxn>
                      <a:cxn ang="0">
                        <a:pos x="3" y="17"/>
                      </a:cxn>
                      <a:cxn ang="0">
                        <a:pos x="4" y="18"/>
                      </a:cxn>
                      <a:cxn ang="0">
                        <a:pos x="5" y="21"/>
                      </a:cxn>
                      <a:cxn ang="0">
                        <a:pos x="9" y="21"/>
                      </a:cxn>
                      <a:cxn ang="0">
                        <a:pos x="10" y="21"/>
                      </a:cxn>
                      <a:cxn ang="0">
                        <a:pos x="12" y="21"/>
                      </a:cxn>
                      <a:cxn ang="0">
                        <a:pos x="15" y="21"/>
                      </a:cxn>
                      <a:cxn ang="0">
                        <a:pos x="16" y="20"/>
                      </a:cxn>
                      <a:cxn ang="0">
                        <a:pos x="17" y="17"/>
                      </a:cxn>
                      <a:cxn ang="0">
                        <a:pos x="19" y="15"/>
                      </a:cxn>
                      <a:cxn ang="0">
                        <a:pos x="20" y="12"/>
                      </a:cxn>
                      <a:cxn ang="0">
                        <a:pos x="23" y="10"/>
                      </a:cxn>
                      <a:cxn ang="0">
                        <a:pos x="24" y="8"/>
                      </a:cxn>
                      <a:cxn ang="0">
                        <a:pos x="21" y="6"/>
                      </a:cxn>
                      <a:cxn ang="0">
                        <a:pos x="19" y="4"/>
                      </a:cxn>
                      <a:cxn ang="0">
                        <a:pos x="16" y="2"/>
                      </a:cxn>
                      <a:cxn ang="0">
                        <a:pos x="13" y="2"/>
                      </a:cxn>
                      <a:cxn ang="0">
                        <a:pos x="10" y="2"/>
                      </a:cxn>
                      <a:cxn ang="0">
                        <a:pos x="7" y="2"/>
                      </a:cxn>
                      <a:cxn ang="0">
                        <a:pos x="4" y="1"/>
                      </a:cxn>
                      <a:cxn ang="0">
                        <a:pos x="0" y="0"/>
                      </a:cxn>
                      <a:cxn ang="0">
                        <a:pos x="0" y="1"/>
                      </a:cxn>
                      <a:cxn ang="0">
                        <a:pos x="0" y="2"/>
                      </a:cxn>
                      <a:cxn ang="0">
                        <a:pos x="0" y="4"/>
                      </a:cxn>
                      <a:cxn ang="0">
                        <a:pos x="0" y="6"/>
                      </a:cxn>
                    </a:cxnLst>
                    <a:rect l="0" t="0" r="r" b="b"/>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86"/>
                  <p:cNvSpPr>
                    <a:spLocks/>
                  </p:cNvSpPr>
                  <p:nvPr/>
                </p:nvSpPr>
                <p:spPr bwMode="auto">
                  <a:xfrm>
                    <a:off x="4742" y="2895"/>
                    <a:ext cx="37" cy="12"/>
                  </a:xfrm>
                  <a:custGeom>
                    <a:avLst/>
                    <a:gdLst/>
                    <a:ahLst/>
                    <a:cxnLst>
                      <a:cxn ang="0">
                        <a:pos x="17" y="0"/>
                      </a:cxn>
                      <a:cxn ang="0">
                        <a:pos x="19" y="0"/>
                      </a:cxn>
                      <a:cxn ang="0">
                        <a:pos x="21" y="0"/>
                      </a:cxn>
                      <a:cxn ang="0">
                        <a:pos x="24" y="0"/>
                      </a:cxn>
                      <a:cxn ang="0">
                        <a:pos x="27" y="1"/>
                      </a:cxn>
                      <a:cxn ang="0">
                        <a:pos x="31" y="4"/>
                      </a:cxn>
                      <a:cxn ang="0">
                        <a:pos x="33" y="5"/>
                      </a:cxn>
                      <a:cxn ang="0">
                        <a:pos x="34" y="6"/>
                      </a:cxn>
                      <a:cxn ang="0">
                        <a:pos x="37" y="8"/>
                      </a:cxn>
                      <a:cxn ang="0">
                        <a:pos x="36" y="8"/>
                      </a:cxn>
                      <a:cxn ang="0">
                        <a:pos x="34" y="8"/>
                      </a:cxn>
                      <a:cxn ang="0">
                        <a:pos x="33" y="8"/>
                      </a:cxn>
                      <a:cxn ang="0">
                        <a:pos x="32" y="10"/>
                      </a:cxn>
                      <a:cxn ang="0">
                        <a:pos x="31" y="10"/>
                      </a:cxn>
                      <a:cxn ang="0">
                        <a:pos x="30" y="10"/>
                      </a:cxn>
                      <a:cxn ang="0">
                        <a:pos x="26" y="12"/>
                      </a:cxn>
                      <a:cxn ang="0">
                        <a:pos x="25" y="12"/>
                      </a:cxn>
                      <a:cxn ang="0">
                        <a:pos x="24" y="12"/>
                      </a:cxn>
                      <a:cxn ang="0">
                        <a:pos x="21" y="10"/>
                      </a:cxn>
                      <a:cxn ang="0">
                        <a:pos x="18" y="8"/>
                      </a:cxn>
                      <a:cxn ang="0">
                        <a:pos x="14" y="8"/>
                      </a:cxn>
                      <a:cxn ang="0">
                        <a:pos x="11" y="6"/>
                      </a:cxn>
                      <a:cxn ang="0">
                        <a:pos x="6" y="5"/>
                      </a:cxn>
                      <a:cxn ang="0">
                        <a:pos x="3" y="4"/>
                      </a:cxn>
                      <a:cxn ang="0">
                        <a:pos x="0" y="1"/>
                      </a:cxn>
                      <a:cxn ang="0">
                        <a:pos x="3" y="1"/>
                      </a:cxn>
                      <a:cxn ang="0">
                        <a:pos x="4" y="0"/>
                      </a:cxn>
                      <a:cxn ang="0">
                        <a:pos x="6" y="0"/>
                      </a:cxn>
                      <a:cxn ang="0">
                        <a:pos x="10" y="0"/>
                      </a:cxn>
                      <a:cxn ang="0">
                        <a:pos x="11" y="0"/>
                      </a:cxn>
                      <a:cxn ang="0">
                        <a:pos x="13" y="0"/>
                      </a:cxn>
                      <a:cxn ang="0">
                        <a:pos x="14" y="0"/>
                      </a:cxn>
                      <a:cxn ang="0">
                        <a:pos x="17" y="0"/>
                      </a:cxn>
                    </a:cxnLst>
                    <a:rect l="0" t="0" r="r" b="b"/>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5" name="Freeform 87"/>
                  <p:cNvSpPr>
                    <a:spLocks/>
                  </p:cNvSpPr>
                  <p:nvPr/>
                </p:nvSpPr>
                <p:spPr bwMode="auto">
                  <a:xfrm>
                    <a:off x="4809" y="2919"/>
                    <a:ext cx="13" cy="13"/>
                  </a:xfrm>
                  <a:custGeom>
                    <a:avLst/>
                    <a:gdLst/>
                    <a:ahLst/>
                    <a:cxnLst>
                      <a:cxn ang="0">
                        <a:pos x="0" y="0"/>
                      </a:cxn>
                      <a:cxn ang="0">
                        <a:pos x="13" y="0"/>
                      </a:cxn>
                      <a:cxn ang="0">
                        <a:pos x="11" y="2"/>
                      </a:cxn>
                      <a:cxn ang="0">
                        <a:pos x="8" y="5"/>
                      </a:cxn>
                      <a:cxn ang="0">
                        <a:pos x="7" y="6"/>
                      </a:cxn>
                      <a:cxn ang="0">
                        <a:pos x="6" y="8"/>
                      </a:cxn>
                      <a:cxn ang="0">
                        <a:pos x="4" y="9"/>
                      </a:cxn>
                      <a:cxn ang="0">
                        <a:pos x="2" y="9"/>
                      </a:cxn>
                      <a:cxn ang="0">
                        <a:pos x="1" y="11"/>
                      </a:cxn>
                      <a:cxn ang="0">
                        <a:pos x="0" y="13"/>
                      </a:cxn>
                      <a:cxn ang="0">
                        <a:pos x="0" y="0"/>
                      </a:cxn>
                    </a:cxnLst>
                    <a:rect l="0" t="0" r="r" b="b"/>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Freeform 88"/>
                  <p:cNvSpPr>
                    <a:spLocks/>
                  </p:cNvSpPr>
                  <p:nvPr/>
                </p:nvSpPr>
                <p:spPr bwMode="auto">
                  <a:xfrm>
                    <a:off x="4693" y="2867"/>
                    <a:ext cx="26" cy="17"/>
                  </a:xfrm>
                  <a:custGeom>
                    <a:avLst/>
                    <a:gdLst/>
                    <a:ahLst/>
                    <a:cxnLst>
                      <a:cxn ang="0">
                        <a:pos x="0" y="17"/>
                      </a:cxn>
                      <a:cxn ang="0">
                        <a:pos x="0" y="16"/>
                      </a:cxn>
                      <a:cxn ang="0">
                        <a:pos x="0" y="15"/>
                      </a:cxn>
                      <a:cxn ang="0">
                        <a:pos x="0" y="12"/>
                      </a:cxn>
                      <a:cxn ang="0">
                        <a:pos x="0" y="11"/>
                      </a:cxn>
                      <a:cxn ang="0">
                        <a:pos x="0" y="9"/>
                      </a:cxn>
                      <a:cxn ang="0">
                        <a:pos x="0" y="8"/>
                      </a:cxn>
                      <a:cxn ang="0">
                        <a:pos x="0" y="5"/>
                      </a:cxn>
                      <a:cxn ang="0">
                        <a:pos x="2" y="3"/>
                      </a:cxn>
                      <a:cxn ang="0">
                        <a:pos x="3" y="1"/>
                      </a:cxn>
                      <a:cxn ang="0">
                        <a:pos x="4" y="0"/>
                      </a:cxn>
                      <a:cxn ang="0">
                        <a:pos x="7" y="0"/>
                      </a:cxn>
                      <a:cxn ang="0">
                        <a:pos x="9" y="0"/>
                      </a:cxn>
                      <a:cxn ang="0">
                        <a:pos x="11" y="0"/>
                      </a:cxn>
                      <a:cxn ang="0">
                        <a:pos x="12" y="0"/>
                      </a:cxn>
                      <a:cxn ang="0">
                        <a:pos x="14" y="0"/>
                      </a:cxn>
                      <a:cxn ang="0">
                        <a:pos x="17" y="0"/>
                      </a:cxn>
                      <a:cxn ang="0">
                        <a:pos x="20" y="0"/>
                      </a:cxn>
                      <a:cxn ang="0">
                        <a:pos x="21" y="1"/>
                      </a:cxn>
                      <a:cxn ang="0">
                        <a:pos x="23" y="1"/>
                      </a:cxn>
                      <a:cxn ang="0">
                        <a:pos x="24" y="1"/>
                      </a:cxn>
                      <a:cxn ang="0">
                        <a:pos x="25" y="3"/>
                      </a:cxn>
                      <a:cxn ang="0">
                        <a:pos x="26" y="3"/>
                      </a:cxn>
                      <a:cxn ang="0">
                        <a:pos x="24" y="5"/>
                      </a:cxn>
                      <a:cxn ang="0">
                        <a:pos x="21" y="7"/>
                      </a:cxn>
                      <a:cxn ang="0">
                        <a:pos x="20" y="8"/>
                      </a:cxn>
                      <a:cxn ang="0">
                        <a:pos x="20" y="11"/>
                      </a:cxn>
                      <a:cxn ang="0">
                        <a:pos x="18" y="11"/>
                      </a:cxn>
                      <a:cxn ang="0">
                        <a:pos x="17" y="12"/>
                      </a:cxn>
                      <a:cxn ang="0">
                        <a:pos x="13" y="15"/>
                      </a:cxn>
                      <a:cxn ang="0">
                        <a:pos x="10" y="15"/>
                      </a:cxn>
                      <a:cxn ang="0">
                        <a:pos x="0" y="17"/>
                      </a:cxn>
                    </a:cxnLst>
                    <a:rect l="0" t="0" r="r" b="b"/>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Freeform 89"/>
                  <p:cNvSpPr>
                    <a:spLocks/>
                  </p:cNvSpPr>
                  <p:nvPr/>
                </p:nvSpPr>
                <p:spPr bwMode="auto">
                  <a:xfrm>
                    <a:off x="4724" y="2859"/>
                    <a:ext cx="29" cy="20"/>
                  </a:xfrm>
                  <a:custGeom>
                    <a:avLst/>
                    <a:gdLst/>
                    <a:ahLst/>
                    <a:cxnLst>
                      <a:cxn ang="0">
                        <a:pos x="2" y="20"/>
                      </a:cxn>
                      <a:cxn ang="0">
                        <a:pos x="29" y="20"/>
                      </a:cxn>
                      <a:cxn ang="0">
                        <a:pos x="26" y="17"/>
                      </a:cxn>
                      <a:cxn ang="0">
                        <a:pos x="23" y="13"/>
                      </a:cxn>
                      <a:cxn ang="0">
                        <a:pos x="18" y="10"/>
                      </a:cxn>
                      <a:cxn ang="0">
                        <a:pos x="16" y="9"/>
                      </a:cxn>
                      <a:cxn ang="0">
                        <a:pos x="12" y="8"/>
                      </a:cxn>
                      <a:cxn ang="0">
                        <a:pos x="10" y="6"/>
                      </a:cxn>
                      <a:cxn ang="0">
                        <a:pos x="6" y="2"/>
                      </a:cxn>
                      <a:cxn ang="0">
                        <a:pos x="4" y="0"/>
                      </a:cxn>
                      <a:cxn ang="0">
                        <a:pos x="3" y="2"/>
                      </a:cxn>
                      <a:cxn ang="0">
                        <a:pos x="2" y="4"/>
                      </a:cxn>
                      <a:cxn ang="0">
                        <a:pos x="2" y="8"/>
                      </a:cxn>
                      <a:cxn ang="0">
                        <a:pos x="0" y="10"/>
                      </a:cxn>
                      <a:cxn ang="0">
                        <a:pos x="0" y="12"/>
                      </a:cxn>
                      <a:cxn ang="0">
                        <a:pos x="0" y="16"/>
                      </a:cxn>
                      <a:cxn ang="0">
                        <a:pos x="0" y="18"/>
                      </a:cxn>
                      <a:cxn ang="0">
                        <a:pos x="2" y="20"/>
                      </a:cxn>
                    </a:cxnLst>
                    <a:rect l="0" t="0" r="r" b="b"/>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8" name="Freeform 90"/>
                  <p:cNvSpPr>
                    <a:spLocks/>
                  </p:cNvSpPr>
                  <p:nvPr/>
                </p:nvSpPr>
                <p:spPr bwMode="auto">
                  <a:xfrm>
                    <a:off x="4761" y="2868"/>
                    <a:ext cx="31" cy="21"/>
                  </a:xfrm>
                  <a:custGeom>
                    <a:avLst/>
                    <a:gdLst/>
                    <a:ahLst/>
                    <a:cxnLst>
                      <a:cxn ang="0">
                        <a:pos x="0" y="10"/>
                      </a:cxn>
                      <a:cxn ang="0">
                        <a:pos x="4" y="11"/>
                      </a:cxn>
                      <a:cxn ang="0">
                        <a:pos x="6" y="11"/>
                      </a:cxn>
                      <a:cxn ang="0">
                        <a:pos x="10" y="11"/>
                      </a:cxn>
                      <a:cxn ang="0">
                        <a:pos x="11" y="11"/>
                      </a:cxn>
                      <a:cxn ang="0">
                        <a:pos x="12" y="11"/>
                      </a:cxn>
                      <a:cxn ang="0">
                        <a:pos x="13" y="11"/>
                      </a:cxn>
                      <a:cxn ang="0">
                        <a:pos x="16" y="11"/>
                      </a:cxn>
                      <a:cxn ang="0">
                        <a:pos x="17" y="10"/>
                      </a:cxn>
                      <a:cxn ang="0">
                        <a:pos x="17" y="11"/>
                      </a:cxn>
                      <a:cxn ang="0">
                        <a:pos x="17" y="13"/>
                      </a:cxn>
                      <a:cxn ang="0">
                        <a:pos x="17" y="14"/>
                      </a:cxn>
                      <a:cxn ang="0">
                        <a:pos x="17" y="15"/>
                      </a:cxn>
                      <a:cxn ang="0">
                        <a:pos x="17" y="18"/>
                      </a:cxn>
                      <a:cxn ang="0">
                        <a:pos x="17" y="19"/>
                      </a:cxn>
                      <a:cxn ang="0">
                        <a:pos x="17" y="21"/>
                      </a:cxn>
                      <a:cxn ang="0">
                        <a:pos x="18" y="21"/>
                      </a:cxn>
                      <a:cxn ang="0">
                        <a:pos x="20" y="19"/>
                      </a:cxn>
                      <a:cxn ang="0">
                        <a:pos x="21" y="19"/>
                      </a:cxn>
                      <a:cxn ang="0">
                        <a:pos x="24" y="19"/>
                      </a:cxn>
                      <a:cxn ang="0">
                        <a:pos x="26" y="18"/>
                      </a:cxn>
                      <a:cxn ang="0">
                        <a:pos x="27" y="18"/>
                      </a:cxn>
                      <a:cxn ang="0">
                        <a:pos x="28" y="18"/>
                      </a:cxn>
                      <a:cxn ang="0">
                        <a:pos x="31" y="18"/>
                      </a:cxn>
                      <a:cxn ang="0">
                        <a:pos x="27" y="11"/>
                      </a:cxn>
                      <a:cxn ang="0">
                        <a:pos x="25" y="7"/>
                      </a:cxn>
                      <a:cxn ang="0">
                        <a:pos x="19" y="2"/>
                      </a:cxn>
                      <a:cxn ang="0">
                        <a:pos x="16" y="0"/>
                      </a:cxn>
                      <a:cxn ang="0">
                        <a:pos x="12" y="0"/>
                      </a:cxn>
                      <a:cxn ang="0">
                        <a:pos x="7" y="2"/>
                      </a:cxn>
                      <a:cxn ang="0">
                        <a:pos x="4" y="6"/>
                      </a:cxn>
                      <a:cxn ang="0">
                        <a:pos x="0" y="10"/>
                      </a:cxn>
                    </a:cxnLst>
                    <a:rect l="0" t="0" r="r" b="b"/>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91"/>
                  <p:cNvSpPr>
                    <a:spLocks/>
                  </p:cNvSpPr>
                  <p:nvPr/>
                </p:nvSpPr>
                <p:spPr bwMode="auto">
                  <a:xfrm>
                    <a:off x="4796" y="2867"/>
                    <a:ext cx="21" cy="12"/>
                  </a:xfrm>
                  <a:custGeom>
                    <a:avLst/>
                    <a:gdLst/>
                    <a:ahLst/>
                    <a:cxnLst>
                      <a:cxn ang="0">
                        <a:pos x="2" y="0"/>
                      </a:cxn>
                      <a:cxn ang="0">
                        <a:pos x="2" y="8"/>
                      </a:cxn>
                      <a:cxn ang="0">
                        <a:pos x="0" y="12"/>
                      </a:cxn>
                      <a:cxn ang="0">
                        <a:pos x="14" y="12"/>
                      </a:cxn>
                      <a:cxn ang="0">
                        <a:pos x="21" y="4"/>
                      </a:cxn>
                      <a:cxn ang="0">
                        <a:pos x="18" y="4"/>
                      </a:cxn>
                      <a:cxn ang="0">
                        <a:pos x="15" y="4"/>
                      </a:cxn>
                      <a:cxn ang="0">
                        <a:pos x="13" y="4"/>
                      </a:cxn>
                      <a:cxn ang="0">
                        <a:pos x="10" y="4"/>
                      </a:cxn>
                      <a:cxn ang="0">
                        <a:pos x="9" y="4"/>
                      </a:cxn>
                      <a:cxn ang="0">
                        <a:pos x="7" y="4"/>
                      </a:cxn>
                      <a:cxn ang="0">
                        <a:pos x="3" y="1"/>
                      </a:cxn>
                      <a:cxn ang="0">
                        <a:pos x="2" y="0"/>
                      </a:cxn>
                    </a:cxnLst>
                    <a:rect l="0" t="0" r="r" b="b"/>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92"/>
                  <p:cNvSpPr>
                    <a:spLocks/>
                  </p:cNvSpPr>
                  <p:nvPr/>
                </p:nvSpPr>
                <p:spPr bwMode="auto">
                  <a:xfrm>
                    <a:off x="4848" y="2864"/>
                    <a:ext cx="3" cy="9"/>
                  </a:xfrm>
                  <a:custGeom>
                    <a:avLst/>
                    <a:gdLst/>
                    <a:ahLst/>
                    <a:cxnLst>
                      <a:cxn ang="0">
                        <a:pos x="3" y="9"/>
                      </a:cxn>
                      <a:cxn ang="0">
                        <a:pos x="3" y="0"/>
                      </a:cxn>
                      <a:cxn ang="0">
                        <a:pos x="0" y="0"/>
                      </a:cxn>
                      <a:cxn ang="0">
                        <a:pos x="0" y="3"/>
                      </a:cxn>
                      <a:cxn ang="0">
                        <a:pos x="0" y="4"/>
                      </a:cxn>
                      <a:cxn ang="0">
                        <a:pos x="0" y="5"/>
                      </a:cxn>
                      <a:cxn ang="0">
                        <a:pos x="0" y="8"/>
                      </a:cxn>
                      <a:cxn ang="0">
                        <a:pos x="0" y="9"/>
                      </a:cxn>
                      <a:cxn ang="0">
                        <a:pos x="3" y="9"/>
                      </a:cxn>
                    </a:cxnLst>
                    <a:rect l="0" t="0" r="r" b="b"/>
                    <a:pathLst>
                      <a:path w="3" h="9">
                        <a:moveTo>
                          <a:pt x="3" y="9"/>
                        </a:moveTo>
                        <a:lnTo>
                          <a:pt x="3" y="0"/>
                        </a:lnTo>
                        <a:lnTo>
                          <a:pt x="0" y="0"/>
                        </a:lnTo>
                        <a:lnTo>
                          <a:pt x="0" y="3"/>
                        </a:lnTo>
                        <a:lnTo>
                          <a:pt x="0" y="4"/>
                        </a:lnTo>
                        <a:lnTo>
                          <a:pt x="0" y="5"/>
                        </a:lnTo>
                        <a:lnTo>
                          <a:pt x="0" y="8"/>
                        </a:lnTo>
                        <a:lnTo>
                          <a:pt x="0" y="9"/>
                        </a:lnTo>
                        <a:lnTo>
                          <a:pt x="3" y="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93"/>
                  <p:cNvSpPr>
                    <a:spLocks/>
                  </p:cNvSpPr>
                  <p:nvPr/>
                </p:nvSpPr>
                <p:spPr bwMode="auto">
                  <a:xfrm>
                    <a:off x="4551" y="2729"/>
                    <a:ext cx="16" cy="20"/>
                  </a:xfrm>
                  <a:custGeom>
                    <a:avLst/>
                    <a:gdLst/>
                    <a:ahLst/>
                    <a:cxnLst>
                      <a:cxn ang="0">
                        <a:pos x="0" y="20"/>
                      </a:cxn>
                      <a:cxn ang="0">
                        <a:pos x="2" y="0"/>
                      </a:cxn>
                      <a:cxn ang="0">
                        <a:pos x="3" y="2"/>
                      </a:cxn>
                      <a:cxn ang="0">
                        <a:pos x="6" y="3"/>
                      </a:cxn>
                      <a:cxn ang="0">
                        <a:pos x="8" y="4"/>
                      </a:cxn>
                      <a:cxn ang="0">
                        <a:pos x="10" y="4"/>
                      </a:cxn>
                      <a:cxn ang="0">
                        <a:pos x="11" y="7"/>
                      </a:cxn>
                      <a:cxn ang="0">
                        <a:pos x="13" y="8"/>
                      </a:cxn>
                      <a:cxn ang="0">
                        <a:pos x="15" y="11"/>
                      </a:cxn>
                      <a:cxn ang="0">
                        <a:pos x="16" y="14"/>
                      </a:cxn>
                      <a:cxn ang="0">
                        <a:pos x="13" y="16"/>
                      </a:cxn>
                      <a:cxn ang="0">
                        <a:pos x="10" y="16"/>
                      </a:cxn>
                      <a:cxn ang="0">
                        <a:pos x="8" y="17"/>
                      </a:cxn>
                      <a:cxn ang="0">
                        <a:pos x="6" y="19"/>
                      </a:cxn>
                      <a:cxn ang="0">
                        <a:pos x="3" y="19"/>
                      </a:cxn>
                      <a:cxn ang="0">
                        <a:pos x="2" y="19"/>
                      </a:cxn>
                      <a:cxn ang="0">
                        <a:pos x="1" y="20"/>
                      </a:cxn>
                      <a:cxn ang="0">
                        <a:pos x="0" y="20"/>
                      </a:cxn>
                    </a:cxnLst>
                    <a:rect l="0" t="0" r="r" b="b"/>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4"/>
                  <p:cNvSpPr>
                    <a:spLocks/>
                  </p:cNvSpPr>
                  <p:nvPr/>
                </p:nvSpPr>
                <p:spPr bwMode="auto">
                  <a:xfrm>
                    <a:off x="4511" y="2707"/>
                    <a:ext cx="24" cy="34"/>
                  </a:xfrm>
                  <a:custGeom>
                    <a:avLst/>
                    <a:gdLst/>
                    <a:ahLst/>
                    <a:cxnLst>
                      <a:cxn ang="0">
                        <a:pos x="0" y="0"/>
                      </a:cxn>
                      <a:cxn ang="0">
                        <a:pos x="3" y="0"/>
                      </a:cxn>
                      <a:cxn ang="0">
                        <a:pos x="4" y="1"/>
                      </a:cxn>
                      <a:cxn ang="0">
                        <a:pos x="5" y="1"/>
                      </a:cxn>
                      <a:cxn ang="0">
                        <a:pos x="7" y="1"/>
                      </a:cxn>
                      <a:cxn ang="0">
                        <a:pos x="8" y="0"/>
                      </a:cxn>
                      <a:cxn ang="0">
                        <a:pos x="10" y="0"/>
                      </a:cxn>
                      <a:cxn ang="0">
                        <a:pos x="11" y="0"/>
                      </a:cxn>
                      <a:cxn ang="0">
                        <a:pos x="12" y="0"/>
                      </a:cxn>
                      <a:cxn ang="0">
                        <a:pos x="13" y="5"/>
                      </a:cxn>
                      <a:cxn ang="0">
                        <a:pos x="14" y="12"/>
                      </a:cxn>
                      <a:cxn ang="0">
                        <a:pos x="16" y="16"/>
                      </a:cxn>
                      <a:cxn ang="0">
                        <a:pos x="17" y="20"/>
                      </a:cxn>
                      <a:cxn ang="0">
                        <a:pos x="20" y="23"/>
                      </a:cxn>
                      <a:cxn ang="0">
                        <a:pos x="21" y="27"/>
                      </a:cxn>
                      <a:cxn ang="0">
                        <a:pos x="22" y="31"/>
                      </a:cxn>
                      <a:cxn ang="0">
                        <a:pos x="24" y="34"/>
                      </a:cxn>
                      <a:cxn ang="0">
                        <a:pos x="0" y="11"/>
                      </a:cxn>
                      <a:cxn ang="0">
                        <a:pos x="0" y="0"/>
                      </a:cxn>
                    </a:cxnLst>
                    <a:rect l="0" t="0" r="r" b="b"/>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95"/>
                  <p:cNvSpPr>
                    <a:spLocks/>
                  </p:cNvSpPr>
                  <p:nvPr/>
                </p:nvSpPr>
                <p:spPr bwMode="auto">
                  <a:xfrm>
                    <a:off x="4397" y="2697"/>
                    <a:ext cx="8" cy="19"/>
                  </a:xfrm>
                  <a:custGeom>
                    <a:avLst/>
                    <a:gdLst/>
                    <a:ahLst/>
                    <a:cxnLst>
                      <a:cxn ang="0">
                        <a:pos x="8" y="19"/>
                      </a:cxn>
                      <a:cxn ang="0">
                        <a:pos x="7" y="16"/>
                      </a:cxn>
                      <a:cxn ang="0">
                        <a:pos x="7" y="15"/>
                      </a:cxn>
                      <a:cxn ang="0">
                        <a:pos x="5" y="11"/>
                      </a:cxn>
                      <a:cxn ang="0">
                        <a:pos x="3" y="8"/>
                      </a:cxn>
                      <a:cxn ang="0">
                        <a:pos x="3" y="7"/>
                      </a:cxn>
                      <a:cxn ang="0">
                        <a:pos x="1" y="4"/>
                      </a:cxn>
                      <a:cxn ang="0">
                        <a:pos x="0" y="1"/>
                      </a:cxn>
                      <a:cxn ang="0">
                        <a:pos x="0" y="0"/>
                      </a:cxn>
                      <a:cxn ang="0">
                        <a:pos x="0" y="3"/>
                      </a:cxn>
                      <a:cxn ang="0">
                        <a:pos x="0" y="8"/>
                      </a:cxn>
                      <a:cxn ang="0">
                        <a:pos x="0" y="11"/>
                      </a:cxn>
                      <a:cxn ang="0">
                        <a:pos x="1" y="15"/>
                      </a:cxn>
                      <a:cxn ang="0">
                        <a:pos x="3" y="16"/>
                      </a:cxn>
                      <a:cxn ang="0">
                        <a:pos x="5" y="17"/>
                      </a:cxn>
                      <a:cxn ang="0">
                        <a:pos x="7" y="19"/>
                      </a:cxn>
                      <a:cxn ang="0">
                        <a:pos x="8" y="19"/>
                      </a:cxn>
                    </a:cxnLst>
                    <a:rect l="0" t="0" r="r" b="b"/>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96"/>
                  <p:cNvSpPr>
                    <a:spLocks/>
                  </p:cNvSpPr>
                  <p:nvPr/>
                </p:nvSpPr>
                <p:spPr bwMode="auto">
                  <a:xfrm>
                    <a:off x="4339" y="2612"/>
                    <a:ext cx="18" cy="12"/>
                  </a:xfrm>
                  <a:custGeom>
                    <a:avLst/>
                    <a:gdLst/>
                    <a:ahLst/>
                    <a:cxnLst>
                      <a:cxn ang="0">
                        <a:pos x="2" y="0"/>
                      </a:cxn>
                      <a:cxn ang="0">
                        <a:pos x="2" y="0"/>
                      </a:cxn>
                      <a:cxn ang="0">
                        <a:pos x="3" y="1"/>
                      </a:cxn>
                      <a:cxn ang="0">
                        <a:pos x="7" y="4"/>
                      </a:cxn>
                      <a:cxn ang="0">
                        <a:pos x="9" y="5"/>
                      </a:cxn>
                      <a:cxn ang="0">
                        <a:pos x="10" y="8"/>
                      </a:cxn>
                      <a:cxn ang="0">
                        <a:pos x="14" y="10"/>
                      </a:cxn>
                      <a:cxn ang="0">
                        <a:pos x="16" y="12"/>
                      </a:cxn>
                      <a:cxn ang="0">
                        <a:pos x="17" y="12"/>
                      </a:cxn>
                      <a:cxn ang="0">
                        <a:pos x="17" y="10"/>
                      </a:cxn>
                      <a:cxn ang="0">
                        <a:pos x="17" y="8"/>
                      </a:cxn>
                      <a:cxn ang="0">
                        <a:pos x="18" y="7"/>
                      </a:cxn>
                      <a:cxn ang="0">
                        <a:pos x="18" y="5"/>
                      </a:cxn>
                      <a:cxn ang="0">
                        <a:pos x="18" y="4"/>
                      </a:cxn>
                      <a:cxn ang="0">
                        <a:pos x="16" y="1"/>
                      </a:cxn>
                      <a:cxn ang="0">
                        <a:pos x="14" y="1"/>
                      </a:cxn>
                      <a:cxn ang="0">
                        <a:pos x="11" y="1"/>
                      </a:cxn>
                      <a:cxn ang="0">
                        <a:pos x="9" y="0"/>
                      </a:cxn>
                      <a:cxn ang="0">
                        <a:pos x="8" y="0"/>
                      </a:cxn>
                      <a:cxn ang="0">
                        <a:pos x="5" y="0"/>
                      </a:cxn>
                      <a:cxn ang="0">
                        <a:pos x="2" y="1"/>
                      </a:cxn>
                      <a:cxn ang="0">
                        <a:pos x="0" y="4"/>
                      </a:cxn>
                      <a:cxn ang="0">
                        <a:pos x="2" y="0"/>
                      </a:cxn>
                    </a:cxnLst>
                    <a:rect l="0" t="0" r="r" b="b"/>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5" name="Freeform 97"/>
                  <p:cNvSpPr>
                    <a:spLocks/>
                  </p:cNvSpPr>
                  <p:nvPr/>
                </p:nvSpPr>
                <p:spPr bwMode="auto">
                  <a:xfrm>
                    <a:off x="4712" y="2875"/>
                    <a:ext cx="13" cy="16"/>
                  </a:xfrm>
                  <a:custGeom>
                    <a:avLst/>
                    <a:gdLst/>
                    <a:ahLst/>
                    <a:cxnLst>
                      <a:cxn ang="0">
                        <a:pos x="0" y="2"/>
                      </a:cxn>
                      <a:cxn ang="0">
                        <a:pos x="2" y="3"/>
                      </a:cxn>
                      <a:cxn ang="0">
                        <a:pos x="2" y="7"/>
                      </a:cxn>
                      <a:cxn ang="0">
                        <a:pos x="2" y="8"/>
                      </a:cxn>
                      <a:cxn ang="0">
                        <a:pos x="2" y="11"/>
                      </a:cxn>
                      <a:cxn ang="0">
                        <a:pos x="2" y="14"/>
                      </a:cxn>
                      <a:cxn ang="0">
                        <a:pos x="2" y="15"/>
                      </a:cxn>
                      <a:cxn ang="0">
                        <a:pos x="2" y="16"/>
                      </a:cxn>
                      <a:cxn ang="0">
                        <a:pos x="4" y="16"/>
                      </a:cxn>
                      <a:cxn ang="0">
                        <a:pos x="5" y="16"/>
                      </a:cxn>
                      <a:cxn ang="0">
                        <a:pos x="6" y="16"/>
                      </a:cxn>
                      <a:cxn ang="0">
                        <a:pos x="7" y="16"/>
                      </a:cxn>
                      <a:cxn ang="0">
                        <a:pos x="9" y="16"/>
                      </a:cxn>
                      <a:cxn ang="0">
                        <a:pos x="11" y="16"/>
                      </a:cxn>
                      <a:cxn ang="0">
                        <a:pos x="12" y="16"/>
                      </a:cxn>
                      <a:cxn ang="0">
                        <a:pos x="13" y="16"/>
                      </a:cxn>
                      <a:cxn ang="0">
                        <a:pos x="13" y="2"/>
                      </a:cxn>
                      <a:cxn ang="0">
                        <a:pos x="12" y="2"/>
                      </a:cxn>
                      <a:cxn ang="0">
                        <a:pos x="11" y="2"/>
                      </a:cxn>
                      <a:cxn ang="0">
                        <a:pos x="9" y="2"/>
                      </a:cxn>
                      <a:cxn ang="0">
                        <a:pos x="7" y="0"/>
                      </a:cxn>
                      <a:cxn ang="0">
                        <a:pos x="6" y="0"/>
                      </a:cxn>
                      <a:cxn ang="0">
                        <a:pos x="5" y="0"/>
                      </a:cxn>
                      <a:cxn ang="0">
                        <a:pos x="2" y="0"/>
                      </a:cxn>
                      <a:cxn ang="0">
                        <a:pos x="0" y="2"/>
                      </a:cxn>
                    </a:cxnLst>
                    <a:rect l="0" t="0" r="r" b="b"/>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6" name="Freeform 98"/>
                  <p:cNvSpPr>
                    <a:spLocks/>
                  </p:cNvSpPr>
                  <p:nvPr/>
                </p:nvSpPr>
                <p:spPr bwMode="auto">
                  <a:xfrm>
                    <a:off x="5078" y="2845"/>
                    <a:ext cx="23" cy="28"/>
                  </a:xfrm>
                  <a:custGeom>
                    <a:avLst/>
                    <a:gdLst/>
                    <a:ahLst/>
                    <a:cxnLst>
                      <a:cxn ang="0">
                        <a:pos x="7" y="28"/>
                      </a:cxn>
                      <a:cxn ang="0">
                        <a:pos x="7" y="28"/>
                      </a:cxn>
                      <a:cxn ang="0">
                        <a:pos x="5" y="28"/>
                      </a:cxn>
                      <a:cxn ang="0">
                        <a:pos x="3" y="27"/>
                      </a:cxn>
                      <a:cxn ang="0">
                        <a:pos x="2" y="25"/>
                      </a:cxn>
                      <a:cxn ang="0">
                        <a:pos x="1" y="24"/>
                      </a:cxn>
                      <a:cxn ang="0">
                        <a:pos x="1" y="23"/>
                      </a:cxn>
                      <a:cxn ang="0">
                        <a:pos x="0" y="20"/>
                      </a:cxn>
                      <a:cxn ang="0">
                        <a:pos x="0" y="17"/>
                      </a:cxn>
                      <a:cxn ang="0">
                        <a:pos x="0" y="15"/>
                      </a:cxn>
                      <a:cxn ang="0">
                        <a:pos x="1" y="11"/>
                      </a:cxn>
                      <a:cxn ang="0">
                        <a:pos x="2" y="8"/>
                      </a:cxn>
                      <a:cxn ang="0">
                        <a:pos x="3" y="4"/>
                      </a:cxn>
                      <a:cxn ang="0">
                        <a:pos x="5" y="3"/>
                      </a:cxn>
                      <a:cxn ang="0">
                        <a:pos x="8" y="1"/>
                      </a:cxn>
                      <a:cxn ang="0">
                        <a:pos x="10" y="0"/>
                      </a:cxn>
                      <a:cxn ang="0">
                        <a:pos x="14" y="0"/>
                      </a:cxn>
                      <a:cxn ang="0">
                        <a:pos x="15" y="0"/>
                      </a:cxn>
                      <a:cxn ang="0">
                        <a:pos x="16" y="0"/>
                      </a:cxn>
                      <a:cxn ang="0">
                        <a:pos x="19" y="0"/>
                      </a:cxn>
                      <a:cxn ang="0">
                        <a:pos x="20" y="0"/>
                      </a:cxn>
                      <a:cxn ang="0">
                        <a:pos x="21" y="0"/>
                      </a:cxn>
                      <a:cxn ang="0">
                        <a:pos x="22" y="0"/>
                      </a:cxn>
                      <a:cxn ang="0">
                        <a:pos x="23" y="0"/>
                      </a:cxn>
                      <a:cxn ang="0">
                        <a:pos x="23" y="17"/>
                      </a:cxn>
                      <a:cxn ang="0">
                        <a:pos x="22" y="20"/>
                      </a:cxn>
                      <a:cxn ang="0">
                        <a:pos x="20" y="23"/>
                      </a:cxn>
                      <a:cxn ang="0">
                        <a:pos x="19" y="24"/>
                      </a:cxn>
                      <a:cxn ang="0">
                        <a:pos x="15" y="25"/>
                      </a:cxn>
                      <a:cxn ang="0">
                        <a:pos x="14" y="27"/>
                      </a:cxn>
                      <a:cxn ang="0">
                        <a:pos x="12" y="28"/>
                      </a:cxn>
                      <a:cxn ang="0">
                        <a:pos x="9" y="28"/>
                      </a:cxn>
                      <a:cxn ang="0">
                        <a:pos x="7" y="28"/>
                      </a:cxn>
                    </a:cxnLst>
                    <a:rect l="0" t="0" r="r" b="b"/>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7" name="Freeform 99"/>
                  <p:cNvSpPr>
                    <a:spLocks/>
                  </p:cNvSpPr>
                  <p:nvPr/>
                </p:nvSpPr>
                <p:spPr bwMode="auto">
                  <a:xfrm>
                    <a:off x="4330" y="2542"/>
                    <a:ext cx="194" cy="266"/>
                  </a:xfrm>
                  <a:custGeom>
                    <a:avLst/>
                    <a:gdLst/>
                    <a:ahLst/>
                    <a:cxnLst>
                      <a:cxn ang="0">
                        <a:pos x="157" y="130"/>
                      </a:cxn>
                      <a:cxn ang="0">
                        <a:pos x="154" y="131"/>
                      </a:cxn>
                      <a:cxn ang="0">
                        <a:pos x="150" y="131"/>
                      </a:cxn>
                      <a:cxn ang="0">
                        <a:pos x="154" y="149"/>
                      </a:cxn>
                      <a:cxn ang="0">
                        <a:pos x="161" y="153"/>
                      </a:cxn>
                      <a:cxn ang="0">
                        <a:pos x="169" y="153"/>
                      </a:cxn>
                      <a:cxn ang="0">
                        <a:pos x="174" y="176"/>
                      </a:cxn>
                      <a:cxn ang="0">
                        <a:pos x="183" y="187"/>
                      </a:cxn>
                      <a:cxn ang="0">
                        <a:pos x="194" y="190"/>
                      </a:cxn>
                      <a:cxn ang="0">
                        <a:pos x="194" y="194"/>
                      </a:cxn>
                      <a:cxn ang="0">
                        <a:pos x="194" y="200"/>
                      </a:cxn>
                      <a:cxn ang="0">
                        <a:pos x="194" y="214"/>
                      </a:cxn>
                      <a:cxn ang="0">
                        <a:pos x="192" y="241"/>
                      </a:cxn>
                      <a:cxn ang="0">
                        <a:pos x="190" y="264"/>
                      </a:cxn>
                      <a:cxn ang="0">
                        <a:pos x="177" y="264"/>
                      </a:cxn>
                      <a:cxn ang="0">
                        <a:pos x="169" y="266"/>
                      </a:cxn>
                      <a:cxn ang="0">
                        <a:pos x="120" y="220"/>
                      </a:cxn>
                      <a:cxn ang="0">
                        <a:pos x="123" y="216"/>
                      </a:cxn>
                      <a:cxn ang="0">
                        <a:pos x="122" y="210"/>
                      </a:cxn>
                      <a:cxn ang="0">
                        <a:pos x="117" y="202"/>
                      </a:cxn>
                      <a:cxn ang="0">
                        <a:pos x="105" y="187"/>
                      </a:cxn>
                      <a:cxn ang="0">
                        <a:pos x="95" y="173"/>
                      </a:cxn>
                      <a:cxn ang="0">
                        <a:pos x="91" y="159"/>
                      </a:cxn>
                      <a:cxn ang="0">
                        <a:pos x="91" y="145"/>
                      </a:cxn>
                      <a:cxn ang="0">
                        <a:pos x="87" y="135"/>
                      </a:cxn>
                      <a:cxn ang="0">
                        <a:pos x="79" y="124"/>
                      </a:cxn>
                      <a:cxn ang="0">
                        <a:pos x="73" y="109"/>
                      </a:cxn>
                      <a:cxn ang="0">
                        <a:pos x="67" y="93"/>
                      </a:cxn>
                      <a:cxn ang="0">
                        <a:pos x="56" y="78"/>
                      </a:cxn>
                      <a:cxn ang="0">
                        <a:pos x="43" y="60"/>
                      </a:cxn>
                      <a:cxn ang="0">
                        <a:pos x="28" y="46"/>
                      </a:cxn>
                      <a:cxn ang="0">
                        <a:pos x="10" y="24"/>
                      </a:cxn>
                      <a:cxn ang="0">
                        <a:pos x="0" y="0"/>
                      </a:cxn>
                      <a:cxn ang="0">
                        <a:pos x="16" y="5"/>
                      </a:cxn>
                      <a:cxn ang="0">
                        <a:pos x="30" y="5"/>
                      </a:cxn>
                      <a:cxn ang="0">
                        <a:pos x="44" y="10"/>
                      </a:cxn>
                      <a:cxn ang="0">
                        <a:pos x="56" y="28"/>
                      </a:cxn>
                      <a:cxn ang="0">
                        <a:pos x="67" y="46"/>
                      </a:cxn>
                      <a:cxn ang="0">
                        <a:pos x="79" y="63"/>
                      </a:cxn>
                      <a:cxn ang="0">
                        <a:pos x="95" y="82"/>
                      </a:cxn>
                      <a:cxn ang="0">
                        <a:pos x="117" y="91"/>
                      </a:cxn>
                      <a:cxn ang="0">
                        <a:pos x="124" y="95"/>
                      </a:cxn>
                      <a:cxn ang="0">
                        <a:pos x="128" y="102"/>
                      </a:cxn>
                    </a:cxnLst>
                    <a:rect l="0" t="0" r="r" b="b"/>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8" name="Freeform 100"/>
                  <p:cNvSpPr>
                    <a:spLocks/>
                  </p:cNvSpPr>
                  <p:nvPr/>
                </p:nvSpPr>
                <p:spPr bwMode="auto">
                  <a:xfrm>
                    <a:off x="4571" y="2574"/>
                    <a:ext cx="182" cy="192"/>
                  </a:xfrm>
                  <a:custGeom>
                    <a:avLst/>
                    <a:gdLst/>
                    <a:ahLst/>
                    <a:cxnLst>
                      <a:cxn ang="0">
                        <a:pos x="160" y="9"/>
                      </a:cxn>
                      <a:cxn ang="0">
                        <a:pos x="155" y="16"/>
                      </a:cxn>
                      <a:cxn ang="0">
                        <a:pos x="151" y="23"/>
                      </a:cxn>
                      <a:cxn ang="0">
                        <a:pos x="154" y="23"/>
                      </a:cxn>
                      <a:cxn ang="0">
                        <a:pos x="158" y="32"/>
                      </a:cxn>
                      <a:cxn ang="0">
                        <a:pos x="167" y="56"/>
                      </a:cxn>
                      <a:cxn ang="0">
                        <a:pos x="179" y="74"/>
                      </a:cxn>
                      <a:cxn ang="0">
                        <a:pos x="178" y="81"/>
                      </a:cxn>
                      <a:cxn ang="0">
                        <a:pos x="172" y="81"/>
                      </a:cxn>
                      <a:cxn ang="0">
                        <a:pos x="165" y="81"/>
                      </a:cxn>
                      <a:cxn ang="0">
                        <a:pos x="161" y="88"/>
                      </a:cxn>
                      <a:cxn ang="0">
                        <a:pos x="159" y="93"/>
                      </a:cxn>
                      <a:cxn ang="0">
                        <a:pos x="157" y="98"/>
                      </a:cxn>
                      <a:cxn ang="0">
                        <a:pos x="160" y="103"/>
                      </a:cxn>
                      <a:cxn ang="0">
                        <a:pos x="162" y="109"/>
                      </a:cxn>
                      <a:cxn ang="0">
                        <a:pos x="160" y="117"/>
                      </a:cxn>
                      <a:cxn ang="0">
                        <a:pos x="149" y="121"/>
                      </a:cxn>
                      <a:cxn ang="0">
                        <a:pos x="141" y="124"/>
                      </a:cxn>
                      <a:cxn ang="0">
                        <a:pos x="137" y="135"/>
                      </a:cxn>
                      <a:cxn ang="0">
                        <a:pos x="137" y="150"/>
                      </a:cxn>
                      <a:cxn ang="0">
                        <a:pos x="135" y="167"/>
                      </a:cxn>
                      <a:cxn ang="0">
                        <a:pos x="127" y="181"/>
                      </a:cxn>
                      <a:cxn ang="0">
                        <a:pos x="115" y="188"/>
                      </a:cxn>
                      <a:cxn ang="0">
                        <a:pos x="110" y="192"/>
                      </a:cxn>
                      <a:cxn ang="0">
                        <a:pos x="107" y="192"/>
                      </a:cxn>
                      <a:cxn ang="0">
                        <a:pos x="102" y="189"/>
                      </a:cxn>
                      <a:cxn ang="0">
                        <a:pos x="101" y="181"/>
                      </a:cxn>
                      <a:cxn ang="0">
                        <a:pos x="98" y="175"/>
                      </a:cxn>
                      <a:cxn ang="0">
                        <a:pos x="86" y="175"/>
                      </a:cxn>
                      <a:cxn ang="0">
                        <a:pos x="77" y="175"/>
                      </a:cxn>
                      <a:cxn ang="0">
                        <a:pos x="66" y="178"/>
                      </a:cxn>
                      <a:cxn ang="0">
                        <a:pos x="59" y="174"/>
                      </a:cxn>
                      <a:cxn ang="0">
                        <a:pos x="51" y="170"/>
                      </a:cxn>
                      <a:cxn ang="0">
                        <a:pos x="44" y="170"/>
                      </a:cxn>
                      <a:cxn ang="0">
                        <a:pos x="34" y="170"/>
                      </a:cxn>
                      <a:cxn ang="0">
                        <a:pos x="28" y="167"/>
                      </a:cxn>
                      <a:cxn ang="0">
                        <a:pos x="18" y="123"/>
                      </a:cxn>
                      <a:cxn ang="0">
                        <a:pos x="7" y="110"/>
                      </a:cxn>
                      <a:cxn ang="0">
                        <a:pos x="0" y="84"/>
                      </a:cxn>
                      <a:cxn ang="0">
                        <a:pos x="5" y="70"/>
                      </a:cxn>
                      <a:cxn ang="0">
                        <a:pos x="10" y="57"/>
                      </a:cxn>
                      <a:cxn ang="0">
                        <a:pos x="14" y="56"/>
                      </a:cxn>
                      <a:cxn ang="0">
                        <a:pos x="19" y="56"/>
                      </a:cxn>
                      <a:cxn ang="0">
                        <a:pos x="22" y="60"/>
                      </a:cxn>
                      <a:cxn ang="0">
                        <a:pos x="28" y="75"/>
                      </a:cxn>
                      <a:cxn ang="0">
                        <a:pos x="39" y="85"/>
                      </a:cxn>
                      <a:cxn ang="0">
                        <a:pos x="53" y="85"/>
                      </a:cxn>
                      <a:cxn ang="0">
                        <a:pos x="65" y="78"/>
                      </a:cxn>
                      <a:cxn ang="0">
                        <a:pos x="72" y="68"/>
                      </a:cxn>
                      <a:cxn ang="0">
                        <a:pos x="82" y="70"/>
                      </a:cxn>
                      <a:cxn ang="0">
                        <a:pos x="90" y="71"/>
                      </a:cxn>
                      <a:cxn ang="0">
                        <a:pos x="100" y="74"/>
                      </a:cxn>
                      <a:cxn ang="0">
                        <a:pos x="103" y="68"/>
                      </a:cxn>
                      <a:cxn ang="0">
                        <a:pos x="110" y="66"/>
                      </a:cxn>
                      <a:cxn ang="0">
                        <a:pos x="116" y="59"/>
                      </a:cxn>
                      <a:cxn ang="0">
                        <a:pos x="126" y="38"/>
                      </a:cxn>
                      <a:cxn ang="0">
                        <a:pos x="132" y="19"/>
                      </a:cxn>
                      <a:cxn ang="0">
                        <a:pos x="133" y="9"/>
                      </a:cxn>
                      <a:cxn ang="0">
                        <a:pos x="139" y="3"/>
                      </a:cxn>
                      <a:cxn ang="0">
                        <a:pos x="143" y="0"/>
                      </a:cxn>
                      <a:cxn ang="0">
                        <a:pos x="151" y="2"/>
                      </a:cxn>
                      <a:cxn ang="0">
                        <a:pos x="158" y="5"/>
                      </a:cxn>
                    </a:cxnLst>
                    <a:rect l="0" t="0" r="r" b="b"/>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89" name="Freeform 101"/>
                  <p:cNvSpPr>
                    <a:spLocks/>
                  </p:cNvSpPr>
                  <p:nvPr/>
                </p:nvSpPr>
                <p:spPr bwMode="auto">
                  <a:xfrm>
                    <a:off x="4820" y="2874"/>
                    <a:ext cx="69" cy="40"/>
                  </a:xfrm>
                  <a:custGeom>
                    <a:avLst/>
                    <a:gdLst/>
                    <a:ahLst/>
                    <a:cxnLst>
                      <a:cxn ang="0">
                        <a:pos x="0" y="40"/>
                      </a:cxn>
                      <a:cxn ang="0">
                        <a:pos x="5" y="33"/>
                      </a:cxn>
                      <a:cxn ang="0">
                        <a:pos x="10" y="25"/>
                      </a:cxn>
                      <a:cxn ang="0">
                        <a:pos x="16" y="19"/>
                      </a:cxn>
                      <a:cxn ang="0">
                        <a:pos x="24" y="15"/>
                      </a:cxn>
                      <a:cxn ang="0">
                        <a:pos x="30" y="8"/>
                      </a:cxn>
                      <a:cxn ang="0">
                        <a:pos x="37" y="6"/>
                      </a:cxn>
                      <a:cxn ang="0">
                        <a:pos x="46" y="3"/>
                      </a:cxn>
                      <a:cxn ang="0">
                        <a:pos x="55" y="0"/>
                      </a:cxn>
                      <a:cxn ang="0">
                        <a:pos x="69" y="0"/>
                      </a:cxn>
                      <a:cxn ang="0">
                        <a:pos x="62" y="7"/>
                      </a:cxn>
                      <a:cxn ang="0">
                        <a:pos x="55" y="14"/>
                      </a:cxn>
                      <a:cxn ang="0">
                        <a:pos x="45" y="19"/>
                      </a:cxn>
                      <a:cxn ang="0">
                        <a:pos x="35" y="25"/>
                      </a:cxn>
                      <a:cxn ang="0">
                        <a:pos x="26" y="29"/>
                      </a:cxn>
                      <a:cxn ang="0">
                        <a:pos x="16" y="34"/>
                      </a:cxn>
                      <a:cxn ang="0">
                        <a:pos x="7" y="37"/>
                      </a:cxn>
                      <a:cxn ang="0">
                        <a:pos x="0" y="40"/>
                      </a:cxn>
                    </a:cxnLst>
                    <a:rect l="0" t="0" r="r" b="b"/>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0" name="Freeform 102"/>
                  <p:cNvSpPr>
                    <a:spLocks/>
                  </p:cNvSpPr>
                  <p:nvPr/>
                </p:nvSpPr>
                <p:spPr bwMode="auto">
                  <a:xfrm>
                    <a:off x="4903" y="2629"/>
                    <a:ext cx="29" cy="64"/>
                  </a:xfrm>
                  <a:custGeom>
                    <a:avLst/>
                    <a:gdLst/>
                    <a:ahLst/>
                    <a:cxnLst>
                      <a:cxn ang="0">
                        <a:pos x="0" y="31"/>
                      </a:cxn>
                      <a:cxn ang="0">
                        <a:pos x="0" y="58"/>
                      </a:cxn>
                      <a:cxn ang="0">
                        <a:pos x="1" y="56"/>
                      </a:cxn>
                      <a:cxn ang="0">
                        <a:pos x="2" y="55"/>
                      </a:cxn>
                      <a:cxn ang="0">
                        <a:pos x="3" y="55"/>
                      </a:cxn>
                      <a:cxn ang="0">
                        <a:pos x="3" y="53"/>
                      </a:cxn>
                      <a:cxn ang="0">
                        <a:pos x="3" y="52"/>
                      </a:cxn>
                      <a:cxn ang="0">
                        <a:pos x="5" y="53"/>
                      </a:cxn>
                      <a:cxn ang="0">
                        <a:pos x="5" y="55"/>
                      </a:cxn>
                      <a:cxn ang="0">
                        <a:pos x="6" y="56"/>
                      </a:cxn>
                      <a:cxn ang="0">
                        <a:pos x="6" y="59"/>
                      </a:cxn>
                      <a:cxn ang="0">
                        <a:pos x="8" y="60"/>
                      </a:cxn>
                      <a:cxn ang="0">
                        <a:pos x="9" y="62"/>
                      </a:cxn>
                      <a:cxn ang="0">
                        <a:pos x="10" y="63"/>
                      </a:cxn>
                      <a:cxn ang="0">
                        <a:pos x="12" y="64"/>
                      </a:cxn>
                      <a:cxn ang="0">
                        <a:pos x="12" y="62"/>
                      </a:cxn>
                      <a:cxn ang="0">
                        <a:pos x="13" y="58"/>
                      </a:cxn>
                      <a:cxn ang="0">
                        <a:pos x="13" y="55"/>
                      </a:cxn>
                      <a:cxn ang="0">
                        <a:pos x="13" y="51"/>
                      </a:cxn>
                      <a:cxn ang="0">
                        <a:pos x="13" y="45"/>
                      </a:cxn>
                      <a:cxn ang="0">
                        <a:pos x="13" y="43"/>
                      </a:cxn>
                      <a:cxn ang="0">
                        <a:pos x="13" y="40"/>
                      </a:cxn>
                      <a:cxn ang="0">
                        <a:pos x="14" y="38"/>
                      </a:cxn>
                      <a:cxn ang="0">
                        <a:pos x="16" y="40"/>
                      </a:cxn>
                      <a:cxn ang="0">
                        <a:pos x="19" y="41"/>
                      </a:cxn>
                      <a:cxn ang="0">
                        <a:pos x="21" y="43"/>
                      </a:cxn>
                      <a:cxn ang="0">
                        <a:pos x="23" y="44"/>
                      </a:cxn>
                      <a:cxn ang="0">
                        <a:pos x="26" y="44"/>
                      </a:cxn>
                      <a:cxn ang="0">
                        <a:pos x="27" y="45"/>
                      </a:cxn>
                      <a:cxn ang="0">
                        <a:pos x="28" y="45"/>
                      </a:cxn>
                      <a:cxn ang="0">
                        <a:pos x="29" y="47"/>
                      </a:cxn>
                      <a:cxn ang="0">
                        <a:pos x="27" y="41"/>
                      </a:cxn>
                      <a:cxn ang="0">
                        <a:pos x="26" y="34"/>
                      </a:cxn>
                      <a:cxn ang="0">
                        <a:pos x="24" y="29"/>
                      </a:cxn>
                      <a:cxn ang="0">
                        <a:pos x="23" y="24"/>
                      </a:cxn>
                      <a:cxn ang="0">
                        <a:pos x="21" y="19"/>
                      </a:cxn>
                      <a:cxn ang="0">
                        <a:pos x="20" y="14"/>
                      </a:cxn>
                      <a:cxn ang="0">
                        <a:pos x="19" y="10"/>
                      </a:cxn>
                      <a:cxn ang="0">
                        <a:pos x="18" y="8"/>
                      </a:cxn>
                      <a:cxn ang="0">
                        <a:pos x="18" y="10"/>
                      </a:cxn>
                      <a:cxn ang="0">
                        <a:pos x="18" y="11"/>
                      </a:cxn>
                      <a:cxn ang="0">
                        <a:pos x="15" y="10"/>
                      </a:cxn>
                      <a:cxn ang="0">
                        <a:pos x="13" y="8"/>
                      </a:cxn>
                      <a:cxn ang="0">
                        <a:pos x="10" y="7"/>
                      </a:cxn>
                      <a:cxn ang="0">
                        <a:pos x="9" y="5"/>
                      </a:cxn>
                      <a:cxn ang="0">
                        <a:pos x="8" y="4"/>
                      </a:cxn>
                      <a:cxn ang="0">
                        <a:pos x="5" y="3"/>
                      </a:cxn>
                      <a:cxn ang="0">
                        <a:pos x="2" y="1"/>
                      </a:cxn>
                      <a:cxn ang="0">
                        <a:pos x="0" y="0"/>
                      </a:cxn>
                      <a:cxn ang="0">
                        <a:pos x="0" y="1"/>
                      </a:cxn>
                      <a:cxn ang="0">
                        <a:pos x="0" y="3"/>
                      </a:cxn>
                      <a:cxn ang="0">
                        <a:pos x="0" y="4"/>
                      </a:cxn>
                      <a:cxn ang="0">
                        <a:pos x="0" y="5"/>
                      </a:cxn>
                      <a:cxn ang="0">
                        <a:pos x="0" y="7"/>
                      </a:cxn>
                      <a:cxn ang="0">
                        <a:pos x="0" y="8"/>
                      </a:cxn>
                      <a:cxn ang="0">
                        <a:pos x="0" y="10"/>
                      </a:cxn>
                      <a:cxn ang="0">
                        <a:pos x="0" y="14"/>
                      </a:cxn>
                      <a:cxn ang="0">
                        <a:pos x="0" y="18"/>
                      </a:cxn>
                      <a:cxn ang="0">
                        <a:pos x="0" y="22"/>
                      </a:cxn>
                      <a:cxn ang="0">
                        <a:pos x="0" y="26"/>
                      </a:cxn>
                      <a:cxn ang="0">
                        <a:pos x="0" y="29"/>
                      </a:cxn>
                      <a:cxn ang="0">
                        <a:pos x="0" y="30"/>
                      </a:cxn>
                      <a:cxn ang="0">
                        <a:pos x="0" y="31"/>
                      </a:cxn>
                    </a:cxnLst>
                    <a:rect l="0" t="0" r="r" b="b"/>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1" name="Freeform 103"/>
                  <p:cNvSpPr>
                    <a:spLocks/>
                  </p:cNvSpPr>
                  <p:nvPr/>
                </p:nvSpPr>
                <p:spPr bwMode="auto">
                  <a:xfrm>
                    <a:off x="4911" y="2732"/>
                    <a:ext cx="53" cy="27"/>
                  </a:xfrm>
                  <a:custGeom>
                    <a:avLst/>
                    <a:gdLst/>
                    <a:ahLst/>
                    <a:cxnLst>
                      <a:cxn ang="0">
                        <a:pos x="3" y="0"/>
                      </a:cxn>
                      <a:cxn ang="0">
                        <a:pos x="7" y="1"/>
                      </a:cxn>
                      <a:cxn ang="0">
                        <a:pos x="11" y="3"/>
                      </a:cxn>
                      <a:cxn ang="0">
                        <a:pos x="15" y="3"/>
                      </a:cxn>
                      <a:cxn ang="0">
                        <a:pos x="19" y="3"/>
                      </a:cxn>
                      <a:cxn ang="0">
                        <a:pos x="23" y="1"/>
                      </a:cxn>
                      <a:cxn ang="0">
                        <a:pos x="26" y="1"/>
                      </a:cxn>
                      <a:cxn ang="0">
                        <a:pos x="30" y="0"/>
                      </a:cxn>
                      <a:cxn ang="0">
                        <a:pos x="33" y="0"/>
                      </a:cxn>
                      <a:cxn ang="0">
                        <a:pos x="36" y="1"/>
                      </a:cxn>
                      <a:cxn ang="0">
                        <a:pos x="39" y="3"/>
                      </a:cxn>
                      <a:cxn ang="0">
                        <a:pos x="43" y="8"/>
                      </a:cxn>
                      <a:cxn ang="0">
                        <a:pos x="45" y="11"/>
                      </a:cxn>
                      <a:cxn ang="0">
                        <a:pos x="47" y="15"/>
                      </a:cxn>
                      <a:cxn ang="0">
                        <a:pos x="49" y="19"/>
                      </a:cxn>
                      <a:cxn ang="0">
                        <a:pos x="51" y="23"/>
                      </a:cxn>
                      <a:cxn ang="0">
                        <a:pos x="53" y="24"/>
                      </a:cxn>
                      <a:cxn ang="0">
                        <a:pos x="52" y="24"/>
                      </a:cxn>
                      <a:cxn ang="0">
                        <a:pos x="51" y="24"/>
                      </a:cxn>
                      <a:cxn ang="0">
                        <a:pos x="50" y="26"/>
                      </a:cxn>
                      <a:cxn ang="0">
                        <a:pos x="49" y="26"/>
                      </a:cxn>
                      <a:cxn ang="0">
                        <a:pos x="47" y="26"/>
                      </a:cxn>
                      <a:cxn ang="0">
                        <a:pos x="46" y="27"/>
                      </a:cxn>
                      <a:cxn ang="0">
                        <a:pos x="44" y="27"/>
                      </a:cxn>
                      <a:cxn ang="0">
                        <a:pos x="43" y="27"/>
                      </a:cxn>
                      <a:cxn ang="0">
                        <a:pos x="39" y="27"/>
                      </a:cxn>
                      <a:cxn ang="0">
                        <a:pos x="37" y="26"/>
                      </a:cxn>
                      <a:cxn ang="0">
                        <a:pos x="36" y="24"/>
                      </a:cxn>
                      <a:cxn ang="0">
                        <a:pos x="33" y="21"/>
                      </a:cxn>
                      <a:cxn ang="0">
                        <a:pos x="31" y="19"/>
                      </a:cxn>
                      <a:cxn ang="0">
                        <a:pos x="30" y="18"/>
                      </a:cxn>
                      <a:cxn ang="0">
                        <a:pos x="27" y="16"/>
                      </a:cxn>
                      <a:cxn ang="0">
                        <a:pos x="25" y="16"/>
                      </a:cxn>
                      <a:cxn ang="0">
                        <a:pos x="21" y="16"/>
                      </a:cxn>
                      <a:cxn ang="0">
                        <a:pos x="18" y="16"/>
                      </a:cxn>
                      <a:cxn ang="0">
                        <a:pos x="14" y="16"/>
                      </a:cxn>
                      <a:cxn ang="0">
                        <a:pos x="11" y="16"/>
                      </a:cxn>
                      <a:cxn ang="0">
                        <a:pos x="9" y="18"/>
                      </a:cxn>
                      <a:cxn ang="0">
                        <a:pos x="6" y="18"/>
                      </a:cxn>
                      <a:cxn ang="0">
                        <a:pos x="4" y="19"/>
                      </a:cxn>
                      <a:cxn ang="0">
                        <a:pos x="3" y="21"/>
                      </a:cxn>
                      <a:cxn ang="0">
                        <a:pos x="1" y="19"/>
                      </a:cxn>
                      <a:cxn ang="0">
                        <a:pos x="0" y="16"/>
                      </a:cxn>
                      <a:cxn ang="0">
                        <a:pos x="0" y="15"/>
                      </a:cxn>
                      <a:cxn ang="0">
                        <a:pos x="0" y="12"/>
                      </a:cxn>
                      <a:cxn ang="0">
                        <a:pos x="1" y="9"/>
                      </a:cxn>
                      <a:cxn ang="0">
                        <a:pos x="1" y="5"/>
                      </a:cxn>
                      <a:cxn ang="0">
                        <a:pos x="3" y="3"/>
                      </a:cxn>
                      <a:cxn ang="0">
                        <a:pos x="3" y="0"/>
                      </a:cxn>
                    </a:cxnLst>
                    <a:rect l="0" t="0" r="r" b="b"/>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2" name="Freeform 104"/>
                  <p:cNvSpPr>
                    <a:spLocks/>
                  </p:cNvSpPr>
                  <p:nvPr/>
                </p:nvSpPr>
                <p:spPr bwMode="auto">
                  <a:xfrm>
                    <a:off x="4967" y="2679"/>
                    <a:ext cx="59" cy="48"/>
                  </a:xfrm>
                  <a:custGeom>
                    <a:avLst/>
                    <a:gdLst/>
                    <a:ahLst/>
                    <a:cxnLst>
                      <a:cxn ang="0">
                        <a:pos x="6" y="13"/>
                      </a:cxn>
                      <a:cxn ang="0">
                        <a:pos x="8" y="13"/>
                      </a:cxn>
                      <a:cxn ang="0">
                        <a:pos x="11" y="11"/>
                      </a:cxn>
                      <a:cxn ang="0">
                        <a:pos x="14" y="8"/>
                      </a:cxn>
                      <a:cxn ang="0">
                        <a:pos x="18" y="7"/>
                      </a:cxn>
                      <a:cxn ang="0">
                        <a:pos x="21" y="4"/>
                      </a:cxn>
                      <a:cxn ang="0">
                        <a:pos x="24" y="3"/>
                      </a:cxn>
                      <a:cxn ang="0">
                        <a:pos x="27" y="1"/>
                      </a:cxn>
                      <a:cxn ang="0">
                        <a:pos x="31" y="0"/>
                      </a:cxn>
                      <a:cxn ang="0">
                        <a:pos x="34" y="1"/>
                      </a:cxn>
                      <a:cxn ang="0">
                        <a:pos x="37" y="1"/>
                      </a:cxn>
                      <a:cxn ang="0">
                        <a:pos x="40" y="4"/>
                      </a:cxn>
                      <a:cxn ang="0">
                        <a:pos x="43" y="6"/>
                      </a:cxn>
                      <a:cxn ang="0">
                        <a:pos x="46" y="7"/>
                      </a:cxn>
                      <a:cxn ang="0">
                        <a:pos x="49" y="8"/>
                      </a:cxn>
                      <a:cxn ang="0">
                        <a:pos x="51" y="10"/>
                      </a:cxn>
                      <a:cxn ang="0">
                        <a:pos x="56" y="10"/>
                      </a:cxn>
                      <a:cxn ang="0">
                        <a:pos x="55" y="13"/>
                      </a:cxn>
                      <a:cxn ang="0">
                        <a:pos x="55" y="16"/>
                      </a:cxn>
                      <a:cxn ang="0">
                        <a:pos x="55" y="19"/>
                      </a:cxn>
                      <a:cxn ang="0">
                        <a:pos x="55" y="22"/>
                      </a:cxn>
                      <a:cxn ang="0">
                        <a:pos x="55" y="23"/>
                      </a:cxn>
                      <a:cxn ang="0">
                        <a:pos x="56" y="26"/>
                      </a:cxn>
                      <a:cxn ang="0">
                        <a:pos x="56" y="29"/>
                      </a:cxn>
                      <a:cxn ang="0">
                        <a:pos x="57" y="32"/>
                      </a:cxn>
                      <a:cxn ang="0">
                        <a:pos x="57" y="33"/>
                      </a:cxn>
                      <a:cxn ang="0">
                        <a:pos x="57" y="34"/>
                      </a:cxn>
                      <a:cxn ang="0">
                        <a:pos x="58" y="37"/>
                      </a:cxn>
                      <a:cxn ang="0">
                        <a:pos x="58" y="38"/>
                      </a:cxn>
                      <a:cxn ang="0">
                        <a:pos x="58" y="40"/>
                      </a:cxn>
                      <a:cxn ang="0">
                        <a:pos x="59" y="41"/>
                      </a:cxn>
                      <a:cxn ang="0">
                        <a:pos x="59" y="42"/>
                      </a:cxn>
                      <a:cxn ang="0">
                        <a:pos x="56" y="45"/>
                      </a:cxn>
                      <a:cxn ang="0">
                        <a:pos x="53" y="47"/>
                      </a:cxn>
                      <a:cxn ang="0">
                        <a:pos x="50" y="48"/>
                      </a:cxn>
                      <a:cxn ang="0">
                        <a:pos x="45" y="48"/>
                      </a:cxn>
                      <a:cxn ang="0">
                        <a:pos x="40" y="47"/>
                      </a:cxn>
                      <a:cxn ang="0">
                        <a:pos x="36" y="45"/>
                      </a:cxn>
                      <a:cxn ang="0">
                        <a:pos x="30" y="45"/>
                      </a:cxn>
                      <a:cxn ang="0">
                        <a:pos x="24" y="45"/>
                      </a:cxn>
                      <a:cxn ang="0">
                        <a:pos x="23" y="45"/>
                      </a:cxn>
                      <a:cxn ang="0">
                        <a:pos x="21" y="44"/>
                      </a:cxn>
                      <a:cxn ang="0">
                        <a:pos x="20" y="42"/>
                      </a:cxn>
                      <a:cxn ang="0">
                        <a:pos x="18" y="41"/>
                      </a:cxn>
                      <a:cxn ang="0">
                        <a:pos x="18" y="38"/>
                      </a:cxn>
                      <a:cxn ang="0">
                        <a:pos x="17" y="37"/>
                      </a:cxn>
                      <a:cxn ang="0">
                        <a:pos x="14" y="33"/>
                      </a:cxn>
                      <a:cxn ang="0">
                        <a:pos x="14" y="32"/>
                      </a:cxn>
                      <a:cxn ang="0">
                        <a:pos x="13" y="32"/>
                      </a:cxn>
                      <a:cxn ang="0">
                        <a:pos x="11" y="30"/>
                      </a:cxn>
                      <a:cxn ang="0">
                        <a:pos x="8" y="29"/>
                      </a:cxn>
                      <a:cxn ang="0">
                        <a:pos x="6" y="27"/>
                      </a:cxn>
                      <a:cxn ang="0">
                        <a:pos x="4" y="26"/>
                      </a:cxn>
                      <a:cxn ang="0">
                        <a:pos x="1" y="23"/>
                      </a:cxn>
                      <a:cxn ang="0">
                        <a:pos x="0" y="22"/>
                      </a:cxn>
                      <a:cxn ang="0">
                        <a:pos x="0" y="19"/>
                      </a:cxn>
                      <a:cxn ang="0">
                        <a:pos x="0" y="18"/>
                      </a:cxn>
                      <a:cxn ang="0">
                        <a:pos x="0" y="16"/>
                      </a:cxn>
                      <a:cxn ang="0">
                        <a:pos x="1" y="16"/>
                      </a:cxn>
                      <a:cxn ang="0">
                        <a:pos x="3" y="15"/>
                      </a:cxn>
                      <a:cxn ang="0">
                        <a:pos x="4" y="15"/>
                      </a:cxn>
                      <a:cxn ang="0">
                        <a:pos x="5" y="13"/>
                      </a:cxn>
                      <a:cxn ang="0">
                        <a:pos x="6" y="13"/>
                      </a:cxn>
                    </a:cxnLst>
                    <a:rect l="0" t="0" r="r" b="b"/>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3" name="Freeform 105"/>
                  <p:cNvSpPr>
                    <a:spLocks/>
                  </p:cNvSpPr>
                  <p:nvPr/>
                </p:nvSpPr>
                <p:spPr bwMode="auto">
                  <a:xfrm>
                    <a:off x="4747" y="2634"/>
                    <a:ext cx="117" cy="170"/>
                  </a:xfrm>
                  <a:custGeom>
                    <a:avLst/>
                    <a:gdLst/>
                    <a:ahLst/>
                    <a:cxnLst>
                      <a:cxn ang="0">
                        <a:pos x="9" y="165"/>
                      </a:cxn>
                      <a:cxn ang="0">
                        <a:pos x="12" y="157"/>
                      </a:cxn>
                      <a:cxn ang="0">
                        <a:pos x="11" y="123"/>
                      </a:cxn>
                      <a:cxn ang="0">
                        <a:pos x="4" y="117"/>
                      </a:cxn>
                      <a:cxn ang="0">
                        <a:pos x="4" y="106"/>
                      </a:cxn>
                      <a:cxn ang="0">
                        <a:pos x="9" y="85"/>
                      </a:cxn>
                      <a:cxn ang="0">
                        <a:pos x="14" y="63"/>
                      </a:cxn>
                      <a:cxn ang="0">
                        <a:pos x="19" y="50"/>
                      </a:cxn>
                      <a:cxn ang="0">
                        <a:pos x="23" y="28"/>
                      </a:cxn>
                      <a:cxn ang="0">
                        <a:pos x="38" y="12"/>
                      </a:cxn>
                      <a:cxn ang="0">
                        <a:pos x="63" y="14"/>
                      </a:cxn>
                      <a:cxn ang="0">
                        <a:pos x="75" y="17"/>
                      </a:cxn>
                      <a:cxn ang="0">
                        <a:pos x="91" y="17"/>
                      </a:cxn>
                      <a:cxn ang="0">
                        <a:pos x="107" y="7"/>
                      </a:cxn>
                      <a:cxn ang="0">
                        <a:pos x="115" y="2"/>
                      </a:cxn>
                      <a:cxn ang="0">
                        <a:pos x="117" y="7"/>
                      </a:cxn>
                      <a:cxn ang="0">
                        <a:pos x="107" y="25"/>
                      </a:cxn>
                      <a:cxn ang="0">
                        <a:pos x="89" y="38"/>
                      </a:cxn>
                      <a:cxn ang="0">
                        <a:pos x="76" y="30"/>
                      </a:cxn>
                      <a:cxn ang="0">
                        <a:pos x="63" y="23"/>
                      </a:cxn>
                      <a:cxn ang="0">
                        <a:pos x="58" y="23"/>
                      </a:cxn>
                      <a:cxn ang="0">
                        <a:pos x="47" y="23"/>
                      </a:cxn>
                      <a:cxn ang="0">
                        <a:pos x="33" y="34"/>
                      </a:cxn>
                      <a:cxn ang="0">
                        <a:pos x="24" y="49"/>
                      </a:cxn>
                      <a:cxn ang="0">
                        <a:pos x="34" y="63"/>
                      </a:cxn>
                      <a:cxn ang="0">
                        <a:pos x="40" y="71"/>
                      </a:cxn>
                      <a:cxn ang="0">
                        <a:pos x="45" y="67"/>
                      </a:cxn>
                      <a:cxn ang="0">
                        <a:pos x="51" y="60"/>
                      </a:cxn>
                      <a:cxn ang="0">
                        <a:pos x="64" y="57"/>
                      </a:cxn>
                      <a:cxn ang="0">
                        <a:pos x="77" y="56"/>
                      </a:cxn>
                      <a:cxn ang="0">
                        <a:pos x="82" y="63"/>
                      </a:cxn>
                      <a:cxn ang="0">
                        <a:pos x="84" y="74"/>
                      </a:cxn>
                      <a:cxn ang="0">
                        <a:pos x="77" y="72"/>
                      </a:cxn>
                      <a:cxn ang="0">
                        <a:pos x="69" y="70"/>
                      </a:cxn>
                      <a:cxn ang="0">
                        <a:pos x="59" y="71"/>
                      </a:cxn>
                      <a:cxn ang="0">
                        <a:pos x="57" y="79"/>
                      </a:cxn>
                      <a:cxn ang="0">
                        <a:pos x="60" y="95"/>
                      </a:cxn>
                      <a:cxn ang="0">
                        <a:pos x="69" y="110"/>
                      </a:cxn>
                      <a:cxn ang="0">
                        <a:pos x="68" y="121"/>
                      </a:cxn>
                      <a:cxn ang="0">
                        <a:pos x="63" y="132"/>
                      </a:cxn>
                      <a:cxn ang="0">
                        <a:pos x="65" y="139"/>
                      </a:cxn>
                      <a:cxn ang="0">
                        <a:pos x="75" y="142"/>
                      </a:cxn>
                      <a:cxn ang="0">
                        <a:pos x="77" y="153"/>
                      </a:cxn>
                      <a:cxn ang="0">
                        <a:pos x="77" y="163"/>
                      </a:cxn>
                      <a:cxn ang="0">
                        <a:pos x="72" y="165"/>
                      </a:cxn>
                      <a:cxn ang="0">
                        <a:pos x="66" y="160"/>
                      </a:cxn>
                      <a:cxn ang="0">
                        <a:pos x="57" y="156"/>
                      </a:cxn>
                      <a:cxn ang="0">
                        <a:pos x="44" y="128"/>
                      </a:cxn>
                      <a:cxn ang="0">
                        <a:pos x="38" y="102"/>
                      </a:cxn>
                      <a:cxn ang="0">
                        <a:pos x="31" y="99"/>
                      </a:cxn>
                      <a:cxn ang="0">
                        <a:pos x="25" y="114"/>
                      </a:cxn>
                      <a:cxn ang="0">
                        <a:pos x="25" y="158"/>
                      </a:cxn>
                      <a:cxn ang="0">
                        <a:pos x="18" y="167"/>
                      </a:cxn>
                    </a:cxnLst>
                    <a:rect l="0" t="0" r="r" b="b"/>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4" name="Freeform 106"/>
                  <p:cNvSpPr>
                    <a:spLocks/>
                  </p:cNvSpPr>
                  <p:nvPr/>
                </p:nvSpPr>
                <p:spPr bwMode="auto">
                  <a:xfrm>
                    <a:off x="4508" y="2810"/>
                    <a:ext cx="179" cy="72"/>
                  </a:xfrm>
                  <a:custGeom>
                    <a:avLst/>
                    <a:gdLst/>
                    <a:ahLst/>
                    <a:cxnLst>
                      <a:cxn ang="0">
                        <a:pos x="7" y="15"/>
                      </a:cxn>
                      <a:cxn ang="0">
                        <a:pos x="12" y="5"/>
                      </a:cxn>
                      <a:cxn ang="0">
                        <a:pos x="19" y="0"/>
                      </a:cxn>
                      <a:cxn ang="0">
                        <a:pos x="23" y="0"/>
                      </a:cxn>
                      <a:cxn ang="0">
                        <a:pos x="28" y="0"/>
                      </a:cxn>
                      <a:cxn ang="0">
                        <a:pos x="32" y="1"/>
                      </a:cxn>
                      <a:cxn ang="0">
                        <a:pos x="40" y="5"/>
                      </a:cxn>
                      <a:cxn ang="0">
                        <a:pos x="51" y="10"/>
                      </a:cxn>
                      <a:cxn ang="0">
                        <a:pos x="54" y="14"/>
                      </a:cxn>
                      <a:cxn ang="0">
                        <a:pos x="58" y="20"/>
                      </a:cxn>
                      <a:cxn ang="0">
                        <a:pos x="63" y="23"/>
                      </a:cxn>
                      <a:cxn ang="0">
                        <a:pos x="78" y="22"/>
                      </a:cxn>
                      <a:cxn ang="0">
                        <a:pos x="90" y="17"/>
                      </a:cxn>
                      <a:cxn ang="0">
                        <a:pos x="97" y="14"/>
                      </a:cxn>
                      <a:cxn ang="0">
                        <a:pos x="103" y="14"/>
                      </a:cxn>
                      <a:cxn ang="0">
                        <a:pos x="105" y="12"/>
                      </a:cxn>
                      <a:cxn ang="0">
                        <a:pos x="120" y="17"/>
                      </a:cxn>
                      <a:cxn ang="0">
                        <a:pos x="135" y="34"/>
                      </a:cxn>
                      <a:cxn ang="0">
                        <a:pos x="146" y="41"/>
                      </a:cxn>
                      <a:cxn ang="0">
                        <a:pos x="154" y="41"/>
                      </a:cxn>
                      <a:cxn ang="0">
                        <a:pos x="159" y="47"/>
                      </a:cxn>
                      <a:cxn ang="0">
                        <a:pos x="164" y="52"/>
                      </a:cxn>
                      <a:cxn ang="0">
                        <a:pos x="168" y="52"/>
                      </a:cxn>
                      <a:cxn ang="0">
                        <a:pos x="171" y="50"/>
                      </a:cxn>
                      <a:cxn ang="0">
                        <a:pos x="174" y="51"/>
                      </a:cxn>
                      <a:cxn ang="0">
                        <a:pos x="178" y="58"/>
                      </a:cxn>
                      <a:cxn ang="0">
                        <a:pos x="179" y="63"/>
                      </a:cxn>
                      <a:cxn ang="0">
                        <a:pos x="178" y="67"/>
                      </a:cxn>
                      <a:cxn ang="0">
                        <a:pos x="175" y="72"/>
                      </a:cxn>
                      <a:cxn ang="0">
                        <a:pos x="172" y="70"/>
                      </a:cxn>
                      <a:cxn ang="0">
                        <a:pos x="171" y="66"/>
                      </a:cxn>
                      <a:cxn ang="0">
                        <a:pos x="162" y="65"/>
                      </a:cxn>
                      <a:cxn ang="0">
                        <a:pos x="154" y="66"/>
                      </a:cxn>
                      <a:cxn ang="0">
                        <a:pos x="147" y="66"/>
                      </a:cxn>
                      <a:cxn ang="0">
                        <a:pos x="143" y="63"/>
                      </a:cxn>
                      <a:cxn ang="0">
                        <a:pos x="140" y="62"/>
                      </a:cxn>
                      <a:cxn ang="0">
                        <a:pos x="135" y="62"/>
                      </a:cxn>
                      <a:cxn ang="0">
                        <a:pos x="132" y="65"/>
                      </a:cxn>
                      <a:cxn ang="0">
                        <a:pos x="124" y="66"/>
                      </a:cxn>
                      <a:cxn ang="0">
                        <a:pos x="104" y="59"/>
                      </a:cxn>
                      <a:cxn ang="0">
                        <a:pos x="85" y="50"/>
                      </a:cxn>
                      <a:cxn ang="0">
                        <a:pos x="76" y="47"/>
                      </a:cxn>
                      <a:cxn ang="0">
                        <a:pos x="66" y="44"/>
                      </a:cxn>
                      <a:cxn ang="0">
                        <a:pos x="58" y="43"/>
                      </a:cxn>
                      <a:cxn ang="0">
                        <a:pos x="53" y="43"/>
                      </a:cxn>
                      <a:cxn ang="0">
                        <a:pos x="48" y="43"/>
                      </a:cxn>
                      <a:cxn ang="0">
                        <a:pos x="44" y="43"/>
                      </a:cxn>
                      <a:cxn ang="0">
                        <a:pos x="39" y="40"/>
                      </a:cxn>
                      <a:cxn ang="0">
                        <a:pos x="25" y="37"/>
                      </a:cxn>
                      <a:cxn ang="0">
                        <a:pos x="15" y="34"/>
                      </a:cxn>
                      <a:cxn ang="0">
                        <a:pos x="4" y="26"/>
                      </a:cxn>
                    </a:cxnLst>
                    <a:rect l="0" t="0" r="r" b="b"/>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95" name="Freeform 107"/>
                  <p:cNvSpPr>
                    <a:spLocks/>
                  </p:cNvSpPr>
                  <p:nvPr/>
                </p:nvSpPr>
                <p:spPr bwMode="auto">
                  <a:xfrm>
                    <a:off x="4990" y="2701"/>
                    <a:ext cx="154" cy="190"/>
                  </a:xfrm>
                  <a:custGeom>
                    <a:avLst/>
                    <a:gdLst/>
                    <a:ahLst/>
                    <a:cxnLst>
                      <a:cxn ang="0">
                        <a:pos x="147" y="188"/>
                      </a:cxn>
                      <a:cxn ang="0">
                        <a:pos x="135" y="176"/>
                      </a:cxn>
                      <a:cxn ang="0">
                        <a:pos x="128" y="162"/>
                      </a:cxn>
                      <a:cxn ang="0">
                        <a:pos x="114" y="161"/>
                      </a:cxn>
                      <a:cxn ang="0">
                        <a:pos x="109" y="154"/>
                      </a:cxn>
                      <a:cxn ang="0">
                        <a:pos x="108" y="136"/>
                      </a:cxn>
                      <a:cxn ang="0">
                        <a:pos x="104" y="125"/>
                      </a:cxn>
                      <a:cxn ang="0">
                        <a:pos x="100" y="115"/>
                      </a:cxn>
                      <a:cxn ang="0">
                        <a:pos x="100" y="109"/>
                      </a:cxn>
                      <a:cxn ang="0">
                        <a:pos x="100" y="104"/>
                      </a:cxn>
                      <a:cxn ang="0">
                        <a:pos x="96" y="96"/>
                      </a:cxn>
                      <a:cxn ang="0">
                        <a:pos x="78" y="81"/>
                      </a:cxn>
                      <a:cxn ang="0">
                        <a:pos x="52" y="72"/>
                      </a:cxn>
                      <a:cxn ang="0">
                        <a:pos x="42" y="70"/>
                      </a:cxn>
                      <a:cxn ang="0">
                        <a:pos x="42" y="65"/>
                      </a:cxn>
                      <a:cxn ang="0">
                        <a:pos x="37" y="61"/>
                      </a:cxn>
                      <a:cxn ang="0">
                        <a:pos x="28" y="57"/>
                      </a:cxn>
                      <a:cxn ang="0">
                        <a:pos x="22" y="50"/>
                      </a:cxn>
                      <a:cxn ang="0">
                        <a:pos x="28" y="49"/>
                      </a:cxn>
                      <a:cxn ang="0">
                        <a:pos x="22" y="56"/>
                      </a:cxn>
                      <a:cxn ang="0">
                        <a:pos x="18" y="58"/>
                      </a:cxn>
                      <a:cxn ang="0">
                        <a:pos x="13" y="71"/>
                      </a:cxn>
                      <a:cxn ang="0">
                        <a:pos x="8" y="88"/>
                      </a:cxn>
                      <a:cxn ang="0">
                        <a:pos x="5" y="107"/>
                      </a:cxn>
                      <a:cxn ang="0">
                        <a:pos x="5" y="103"/>
                      </a:cxn>
                      <a:cxn ang="0">
                        <a:pos x="5" y="99"/>
                      </a:cxn>
                      <a:cxn ang="0">
                        <a:pos x="7" y="88"/>
                      </a:cxn>
                      <a:cxn ang="0">
                        <a:pos x="10" y="76"/>
                      </a:cxn>
                      <a:cxn ang="0">
                        <a:pos x="10" y="64"/>
                      </a:cxn>
                      <a:cxn ang="0">
                        <a:pos x="7" y="51"/>
                      </a:cxn>
                      <a:cxn ang="0">
                        <a:pos x="2" y="38"/>
                      </a:cxn>
                      <a:cxn ang="0">
                        <a:pos x="5" y="30"/>
                      </a:cxn>
                      <a:cxn ang="0">
                        <a:pos x="12" y="25"/>
                      </a:cxn>
                      <a:cxn ang="0">
                        <a:pos x="20" y="24"/>
                      </a:cxn>
                      <a:cxn ang="0">
                        <a:pos x="32" y="28"/>
                      </a:cxn>
                      <a:cxn ang="0">
                        <a:pos x="40" y="38"/>
                      </a:cxn>
                      <a:cxn ang="0">
                        <a:pos x="57" y="46"/>
                      </a:cxn>
                      <a:cxn ang="0">
                        <a:pos x="59" y="42"/>
                      </a:cxn>
                      <a:cxn ang="0">
                        <a:pos x="63" y="39"/>
                      </a:cxn>
                      <a:cxn ang="0">
                        <a:pos x="67" y="28"/>
                      </a:cxn>
                      <a:cxn ang="0">
                        <a:pos x="75" y="21"/>
                      </a:cxn>
                      <a:cxn ang="0">
                        <a:pos x="83" y="21"/>
                      </a:cxn>
                      <a:cxn ang="0">
                        <a:pos x="85" y="11"/>
                      </a:cxn>
                      <a:cxn ang="0">
                        <a:pos x="91" y="3"/>
                      </a:cxn>
                      <a:cxn ang="0">
                        <a:pos x="103" y="2"/>
                      </a:cxn>
                      <a:cxn ang="0">
                        <a:pos x="120" y="13"/>
                      </a:cxn>
                      <a:cxn ang="0">
                        <a:pos x="134" y="25"/>
                      </a:cxn>
                      <a:cxn ang="0">
                        <a:pos x="143" y="27"/>
                      </a:cxn>
                      <a:cxn ang="0">
                        <a:pos x="149" y="28"/>
                      </a:cxn>
                      <a:cxn ang="0">
                        <a:pos x="154" y="28"/>
                      </a:cxn>
                      <a:cxn ang="0">
                        <a:pos x="152" y="132"/>
                      </a:cxn>
                    </a:cxnLst>
                    <a:rect l="0" t="0" r="r" b="b"/>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4" name="Group 14"/>
              <p:cNvGrpSpPr>
                <a:grpSpLocks/>
              </p:cNvGrpSpPr>
              <p:nvPr/>
            </p:nvGrpSpPr>
            <p:grpSpPr bwMode="auto">
              <a:xfrm>
                <a:off x="8466497" y="2975880"/>
                <a:ext cx="380989" cy="739989"/>
                <a:chOff x="4535" y="1643"/>
                <a:chExt cx="263" cy="579"/>
              </a:xfrm>
              <a:solidFill>
                <a:schemeClr val="accent4">
                  <a:lumMod val="40000"/>
                  <a:lumOff val="60000"/>
                </a:schemeClr>
              </a:solidFill>
            </p:grpSpPr>
            <p:sp>
              <p:nvSpPr>
                <p:cNvPr id="52" name="Freeform 15"/>
                <p:cNvSpPr>
                  <a:spLocks/>
                </p:cNvSpPr>
                <p:nvPr/>
              </p:nvSpPr>
              <p:spPr bwMode="auto">
                <a:xfrm>
                  <a:off x="4680" y="1643"/>
                  <a:ext cx="83" cy="129"/>
                </a:xfrm>
                <a:custGeom>
                  <a:avLst/>
                  <a:gdLst/>
                  <a:ahLst/>
                  <a:cxnLst>
                    <a:cxn ang="0">
                      <a:pos x="77" y="2"/>
                    </a:cxn>
                    <a:cxn ang="0">
                      <a:pos x="77" y="6"/>
                    </a:cxn>
                    <a:cxn ang="0">
                      <a:pos x="77" y="11"/>
                    </a:cxn>
                    <a:cxn ang="0">
                      <a:pos x="81" y="17"/>
                    </a:cxn>
                    <a:cxn ang="0">
                      <a:pos x="83" y="21"/>
                    </a:cxn>
                    <a:cxn ang="0">
                      <a:pos x="80" y="23"/>
                    </a:cxn>
                    <a:cxn ang="0">
                      <a:pos x="74" y="21"/>
                    </a:cxn>
                    <a:cxn ang="0">
                      <a:pos x="69" y="17"/>
                    </a:cxn>
                    <a:cxn ang="0">
                      <a:pos x="65" y="23"/>
                    </a:cxn>
                    <a:cxn ang="0">
                      <a:pos x="63" y="27"/>
                    </a:cxn>
                    <a:cxn ang="0">
                      <a:pos x="63" y="33"/>
                    </a:cxn>
                    <a:cxn ang="0">
                      <a:pos x="67" y="40"/>
                    </a:cxn>
                    <a:cxn ang="0">
                      <a:pos x="70" y="49"/>
                    </a:cxn>
                    <a:cxn ang="0">
                      <a:pos x="70" y="57"/>
                    </a:cxn>
                    <a:cxn ang="0">
                      <a:pos x="67" y="61"/>
                    </a:cxn>
                    <a:cxn ang="0">
                      <a:pos x="61" y="63"/>
                    </a:cxn>
                    <a:cxn ang="0">
                      <a:pos x="56" y="65"/>
                    </a:cxn>
                    <a:cxn ang="0">
                      <a:pos x="51" y="71"/>
                    </a:cxn>
                    <a:cxn ang="0">
                      <a:pos x="51" y="75"/>
                    </a:cxn>
                    <a:cxn ang="0">
                      <a:pos x="55" y="81"/>
                    </a:cxn>
                    <a:cxn ang="0">
                      <a:pos x="60" y="85"/>
                    </a:cxn>
                    <a:cxn ang="0">
                      <a:pos x="68" y="89"/>
                    </a:cxn>
                    <a:cxn ang="0">
                      <a:pos x="76" y="98"/>
                    </a:cxn>
                    <a:cxn ang="0">
                      <a:pos x="82" y="110"/>
                    </a:cxn>
                    <a:cxn ang="0">
                      <a:pos x="76" y="114"/>
                    </a:cxn>
                    <a:cxn ang="0">
                      <a:pos x="67" y="117"/>
                    </a:cxn>
                    <a:cxn ang="0">
                      <a:pos x="60" y="129"/>
                    </a:cxn>
                    <a:cxn ang="0">
                      <a:pos x="56" y="128"/>
                    </a:cxn>
                    <a:cxn ang="0">
                      <a:pos x="54" y="125"/>
                    </a:cxn>
                    <a:cxn ang="0">
                      <a:pos x="49" y="124"/>
                    </a:cxn>
                    <a:cxn ang="0">
                      <a:pos x="44" y="119"/>
                    </a:cxn>
                    <a:cxn ang="0">
                      <a:pos x="41" y="117"/>
                    </a:cxn>
                    <a:cxn ang="0">
                      <a:pos x="31" y="115"/>
                    </a:cxn>
                    <a:cxn ang="0">
                      <a:pos x="18" y="110"/>
                    </a:cxn>
                    <a:cxn ang="0">
                      <a:pos x="16" y="103"/>
                    </a:cxn>
                    <a:cxn ang="0">
                      <a:pos x="19" y="100"/>
                    </a:cxn>
                    <a:cxn ang="0">
                      <a:pos x="24" y="95"/>
                    </a:cxn>
                    <a:cxn ang="0">
                      <a:pos x="18" y="86"/>
                    </a:cxn>
                    <a:cxn ang="0">
                      <a:pos x="11" y="77"/>
                    </a:cxn>
                    <a:cxn ang="0">
                      <a:pos x="0" y="71"/>
                    </a:cxn>
                    <a:cxn ang="0">
                      <a:pos x="10" y="56"/>
                    </a:cxn>
                    <a:cxn ang="0">
                      <a:pos x="22" y="45"/>
                    </a:cxn>
                    <a:cxn ang="0">
                      <a:pos x="30" y="35"/>
                    </a:cxn>
                    <a:cxn ang="0">
                      <a:pos x="43" y="30"/>
                    </a:cxn>
                    <a:cxn ang="0">
                      <a:pos x="58" y="11"/>
                    </a:cxn>
                    <a:cxn ang="0">
                      <a:pos x="71" y="2"/>
                    </a:cxn>
                  </a:cxnLst>
                  <a:rect l="0" t="0" r="r" b="b"/>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Freeform 16"/>
                <p:cNvSpPr>
                  <a:spLocks/>
                </p:cNvSpPr>
                <p:nvPr/>
              </p:nvSpPr>
              <p:spPr bwMode="auto">
                <a:xfrm>
                  <a:off x="4734" y="1751"/>
                  <a:ext cx="64" cy="96"/>
                </a:xfrm>
                <a:custGeom>
                  <a:avLst/>
                  <a:gdLst/>
                  <a:ahLst/>
                  <a:cxnLst>
                    <a:cxn ang="0">
                      <a:pos x="5" y="19"/>
                    </a:cxn>
                    <a:cxn ang="0">
                      <a:pos x="7" y="14"/>
                    </a:cxn>
                    <a:cxn ang="0">
                      <a:pos x="11" y="9"/>
                    </a:cxn>
                    <a:cxn ang="0">
                      <a:pos x="14" y="5"/>
                    </a:cxn>
                    <a:cxn ang="0">
                      <a:pos x="19" y="2"/>
                    </a:cxn>
                    <a:cxn ang="0">
                      <a:pos x="21" y="1"/>
                    </a:cxn>
                    <a:cxn ang="0">
                      <a:pos x="25" y="0"/>
                    </a:cxn>
                    <a:cxn ang="0">
                      <a:pos x="26" y="0"/>
                    </a:cxn>
                    <a:cxn ang="0">
                      <a:pos x="27" y="0"/>
                    </a:cxn>
                    <a:cxn ang="0">
                      <a:pos x="29" y="4"/>
                    </a:cxn>
                    <a:cxn ang="0">
                      <a:pos x="33" y="9"/>
                    </a:cxn>
                    <a:cxn ang="0">
                      <a:pos x="35" y="14"/>
                    </a:cxn>
                    <a:cxn ang="0">
                      <a:pos x="39" y="18"/>
                    </a:cxn>
                    <a:cxn ang="0">
                      <a:pos x="43" y="22"/>
                    </a:cxn>
                    <a:cxn ang="0">
                      <a:pos x="46" y="26"/>
                    </a:cxn>
                    <a:cxn ang="0">
                      <a:pos x="51" y="27"/>
                    </a:cxn>
                    <a:cxn ang="0">
                      <a:pos x="55" y="27"/>
                    </a:cxn>
                    <a:cxn ang="0">
                      <a:pos x="57" y="33"/>
                    </a:cxn>
                    <a:cxn ang="0">
                      <a:pos x="58" y="38"/>
                    </a:cxn>
                    <a:cxn ang="0">
                      <a:pos x="59" y="44"/>
                    </a:cxn>
                    <a:cxn ang="0">
                      <a:pos x="60" y="49"/>
                    </a:cxn>
                    <a:cxn ang="0">
                      <a:pos x="61" y="54"/>
                    </a:cxn>
                    <a:cxn ang="0">
                      <a:pos x="63" y="59"/>
                    </a:cxn>
                    <a:cxn ang="0">
                      <a:pos x="64" y="65"/>
                    </a:cxn>
                    <a:cxn ang="0">
                      <a:pos x="64" y="70"/>
                    </a:cxn>
                    <a:cxn ang="0">
                      <a:pos x="64" y="77"/>
                    </a:cxn>
                    <a:cxn ang="0">
                      <a:pos x="63" y="80"/>
                    </a:cxn>
                    <a:cxn ang="0">
                      <a:pos x="61" y="82"/>
                    </a:cxn>
                    <a:cxn ang="0">
                      <a:pos x="59" y="85"/>
                    </a:cxn>
                    <a:cxn ang="0">
                      <a:pos x="55" y="87"/>
                    </a:cxn>
                    <a:cxn ang="0">
                      <a:pos x="49" y="88"/>
                    </a:cxn>
                    <a:cxn ang="0">
                      <a:pos x="44" y="88"/>
                    </a:cxn>
                    <a:cxn ang="0">
                      <a:pos x="39" y="88"/>
                    </a:cxn>
                    <a:cxn ang="0">
                      <a:pos x="37" y="89"/>
                    </a:cxn>
                    <a:cxn ang="0">
                      <a:pos x="35" y="91"/>
                    </a:cxn>
                    <a:cxn ang="0">
                      <a:pos x="34" y="94"/>
                    </a:cxn>
                    <a:cxn ang="0">
                      <a:pos x="33" y="96"/>
                    </a:cxn>
                    <a:cxn ang="0">
                      <a:pos x="28" y="95"/>
                    </a:cxn>
                    <a:cxn ang="0">
                      <a:pos x="26" y="92"/>
                    </a:cxn>
                    <a:cxn ang="0">
                      <a:pos x="25" y="88"/>
                    </a:cxn>
                    <a:cxn ang="0">
                      <a:pos x="23" y="82"/>
                    </a:cxn>
                    <a:cxn ang="0">
                      <a:pos x="23" y="75"/>
                    </a:cxn>
                    <a:cxn ang="0">
                      <a:pos x="23" y="69"/>
                    </a:cxn>
                    <a:cxn ang="0">
                      <a:pos x="23" y="63"/>
                    </a:cxn>
                    <a:cxn ang="0">
                      <a:pos x="22" y="58"/>
                    </a:cxn>
                    <a:cxn ang="0">
                      <a:pos x="20" y="54"/>
                    </a:cxn>
                    <a:cxn ang="0">
                      <a:pos x="15" y="51"/>
                    </a:cxn>
                    <a:cxn ang="0">
                      <a:pos x="12" y="49"/>
                    </a:cxn>
                    <a:cxn ang="0">
                      <a:pos x="8" y="48"/>
                    </a:cxn>
                    <a:cxn ang="0">
                      <a:pos x="5" y="47"/>
                    </a:cxn>
                    <a:cxn ang="0">
                      <a:pos x="2" y="44"/>
                    </a:cxn>
                    <a:cxn ang="0">
                      <a:pos x="1" y="41"/>
                    </a:cxn>
                    <a:cxn ang="0">
                      <a:pos x="0" y="38"/>
                    </a:cxn>
                    <a:cxn ang="0">
                      <a:pos x="0" y="35"/>
                    </a:cxn>
                    <a:cxn ang="0">
                      <a:pos x="1" y="34"/>
                    </a:cxn>
                    <a:cxn ang="0">
                      <a:pos x="1" y="33"/>
                    </a:cxn>
                    <a:cxn ang="0">
                      <a:pos x="2" y="30"/>
                    </a:cxn>
                    <a:cxn ang="0">
                      <a:pos x="3" y="28"/>
                    </a:cxn>
                    <a:cxn ang="0">
                      <a:pos x="3" y="26"/>
                    </a:cxn>
                    <a:cxn ang="0">
                      <a:pos x="5" y="22"/>
                    </a:cxn>
                    <a:cxn ang="0">
                      <a:pos x="5" y="19"/>
                    </a:cxn>
                  </a:cxnLst>
                  <a:rect l="0" t="0" r="r" b="b"/>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4" name="Freeform 19"/>
                <p:cNvSpPr>
                  <a:spLocks/>
                </p:cNvSpPr>
                <p:nvPr/>
              </p:nvSpPr>
              <p:spPr bwMode="auto">
                <a:xfrm>
                  <a:off x="4535" y="2180"/>
                  <a:ext cx="43" cy="42"/>
                </a:xfrm>
                <a:custGeom>
                  <a:avLst/>
                  <a:gdLst/>
                  <a:ahLst/>
                  <a:cxnLst>
                    <a:cxn ang="0">
                      <a:pos x="0" y="24"/>
                    </a:cxn>
                    <a:cxn ang="0">
                      <a:pos x="1" y="20"/>
                    </a:cxn>
                    <a:cxn ang="0">
                      <a:pos x="4" y="16"/>
                    </a:cxn>
                    <a:cxn ang="0">
                      <a:pos x="5" y="13"/>
                    </a:cxn>
                    <a:cxn ang="0">
                      <a:pos x="7" y="11"/>
                    </a:cxn>
                    <a:cxn ang="0">
                      <a:pos x="10" y="7"/>
                    </a:cxn>
                    <a:cxn ang="0">
                      <a:pos x="13" y="4"/>
                    </a:cxn>
                    <a:cxn ang="0">
                      <a:pos x="15" y="3"/>
                    </a:cxn>
                    <a:cxn ang="0">
                      <a:pos x="17" y="0"/>
                    </a:cxn>
                    <a:cxn ang="0">
                      <a:pos x="37" y="0"/>
                    </a:cxn>
                    <a:cxn ang="0">
                      <a:pos x="38" y="3"/>
                    </a:cxn>
                    <a:cxn ang="0">
                      <a:pos x="38" y="4"/>
                    </a:cxn>
                    <a:cxn ang="0">
                      <a:pos x="39" y="5"/>
                    </a:cxn>
                    <a:cxn ang="0">
                      <a:pos x="40" y="7"/>
                    </a:cxn>
                    <a:cxn ang="0">
                      <a:pos x="41" y="7"/>
                    </a:cxn>
                    <a:cxn ang="0">
                      <a:pos x="43" y="8"/>
                    </a:cxn>
                    <a:cxn ang="0">
                      <a:pos x="43" y="11"/>
                    </a:cxn>
                    <a:cxn ang="0">
                      <a:pos x="43" y="12"/>
                    </a:cxn>
                    <a:cxn ang="0">
                      <a:pos x="43" y="18"/>
                    </a:cxn>
                    <a:cxn ang="0">
                      <a:pos x="41" y="22"/>
                    </a:cxn>
                    <a:cxn ang="0">
                      <a:pos x="39" y="27"/>
                    </a:cxn>
                    <a:cxn ang="0">
                      <a:pos x="37" y="32"/>
                    </a:cxn>
                    <a:cxn ang="0">
                      <a:pos x="33" y="37"/>
                    </a:cxn>
                    <a:cxn ang="0">
                      <a:pos x="28" y="39"/>
                    </a:cxn>
                    <a:cxn ang="0">
                      <a:pos x="25" y="42"/>
                    </a:cxn>
                    <a:cxn ang="0">
                      <a:pos x="20" y="42"/>
                    </a:cxn>
                    <a:cxn ang="0">
                      <a:pos x="17" y="42"/>
                    </a:cxn>
                    <a:cxn ang="0">
                      <a:pos x="14" y="41"/>
                    </a:cxn>
                    <a:cxn ang="0">
                      <a:pos x="10" y="39"/>
                    </a:cxn>
                    <a:cxn ang="0">
                      <a:pos x="8" y="37"/>
                    </a:cxn>
                    <a:cxn ang="0">
                      <a:pos x="6" y="35"/>
                    </a:cxn>
                    <a:cxn ang="0">
                      <a:pos x="5" y="30"/>
                    </a:cxn>
                    <a:cxn ang="0">
                      <a:pos x="5" y="27"/>
                    </a:cxn>
                    <a:cxn ang="0">
                      <a:pos x="5" y="24"/>
                    </a:cxn>
                    <a:cxn ang="0">
                      <a:pos x="0" y="24"/>
                    </a:cxn>
                  </a:cxnLst>
                  <a:rect l="0" t="0" r="r" b="b"/>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grp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5" name="Freeform 16"/>
              <p:cNvSpPr>
                <a:spLocks/>
              </p:cNvSpPr>
              <p:nvPr/>
            </p:nvSpPr>
            <p:spPr bwMode="gray">
              <a:xfrm>
                <a:off x="7955860" y="3422334"/>
                <a:ext cx="76475" cy="66245"/>
              </a:xfrm>
              <a:custGeom>
                <a:avLst/>
                <a:gdLst/>
                <a:ahLst/>
                <a:cxnLst>
                  <a:cxn ang="0">
                    <a:pos x="53" y="19"/>
                  </a:cxn>
                  <a:cxn ang="0">
                    <a:pos x="52" y="23"/>
                  </a:cxn>
                  <a:cxn ang="0">
                    <a:pos x="51" y="27"/>
                  </a:cxn>
                  <a:cxn ang="0">
                    <a:pos x="49" y="33"/>
                  </a:cxn>
                  <a:cxn ang="0">
                    <a:pos x="47" y="38"/>
                  </a:cxn>
                  <a:cxn ang="0">
                    <a:pos x="45" y="45"/>
                  </a:cxn>
                  <a:cxn ang="0">
                    <a:pos x="42" y="47"/>
                  </a:cxn>
                  <a:cxn ang="0">
                    <a:pos x="39" y="50"/>
                  </a:cxn>
                  <a:cxn ang="0">
                    <a:pos x="34" y="52"/>
                  </a:cxn>
                  <a:cxn ang="0">
                    <a:pos x="33" y="52"/>
                  </a:cxn>
                  <a:cxn ang="0">
                    <a:pos x="32" y="52"/>
                  </a:cxn>
                  <a:cxn ang="0">
                    <a:pos x="31" y="50"/>
                  </a:cxn>
                  <a:cxn ang="0">
                    <a:pos x="28" y="50"/>
                  </a:cxn>
                  <a:cxn ang="0">
                    <a:pos x="28" y="49"/>
                  </a:cxn>
                  <a:cxn ang="0">
                    <a:pos x="27" y="47"/>
                  </a:cxn>
                  <a:cxn ang="0">
                    <a:pos x="26" y="46"/>
                  </a:cxn>
                  <a:cxn ang="0">
                    <a:pos x="26" y="45"/>
                  </a:cxn>
                  <a:cxn ang="0">
                    <a:pos x="23" y="45"/>
                  </a:cxn>
                  <a:cxn ang="0">
                    <a:pos x="20" y="43"/>
                  </a:cxn>
                  <a:cxn ang="0">
                    <a:pos x="16" y="42"/>
                  </a:cxn>
                  <a:cxn ang="0">
                    <a:pos x="12" y="42"/>
                  </a:cxn>
                  <a:cxn ang="0">
                    <a:pos x="9" y="41"/>
                  </a:cxn>
                  <a:cxn ang="0">
                    <a:pos x="6" y="38"/>
                  </a:cxn>
                  <a:cxn ang="0">
                    <a:pos x="2" y="37"/>
                  </a:cxn>
                  <a:cxn ang="0">
                    <a:pos x="0" y="35"/>
                  </a:cxn>
                  <a:cxn ang="0">
                    <a:pos x="0" y="34"/>
                  </a:cxn>
                  <a:cxn ang="0">
                    <a:pos x="0" y="33"/>
                  </a:cxn>
                  <a:cxn ang="0">
                    <a:pos x="0" y="30"/>
                  </a:cxn>
                  <a:cxn ang="0">
                    <a:pos x="1" y="28"/>
                  </a:cxn>
                  <a:cxn ang="0">
                    <a:pos x="1" y="26"/>
                  </a:cxn>
                  <a:cxn ang="0">
                    <a:pos x="2" y="23"/>
                  </a:cxn>
                  <a:cxn ang="0">
                    <a:pos x="3" y="21"/>
                  </a:cxn>
                  <a:cxn ang="0">
                    <a:pos x="3" y="19"/>
                  </a:cxn>
                  <a:cxn ang="0">
                    <a:pos x="7" y="17"/>
                  </a:cxn>
                  <a:cxn ang="0">
                    <a:pos x="10" y="16"/>
                  </a:cxn>
                  <a:cxn ang="0">
                    <a:pos x="12" y="14"/>
                  </a:cxn>
                  <a:cxn ang="0">
                    <a:pos x="15" y="11"/>
                  </a:cxn>
                  <a:cxn ang="0">
                    <a:pos x="16" y="8"/>
                  </a:cxn>
                  <a:cxn ang="0">
                    <a:pos x="17" y="5"/>
                  </a:cxn>
                  <a:cxn ang="0">
                    <a:pos x="19" y="2"/>
                  </a:cxn>
                  <a:cxn ang="0">
                    <a:pos x="20" y="0"/>
                  </a:cxn>
                  <a:cxn ang="0">
                    <a:pos x="22" y="2"/>
                  </a:cxn>
                  <a:cxn ang="0">
                    <a:pos x="26" y="5"/>
                  </a:cxn>
                  <a:cxn ang="0">
                    <a:pos x="29" y="9"/>
                  </a:cxn>
                  <a:cxn ang="0">
                    <a:pos x="34" y="11"/>
                  </a:cxn>
                  <a:cxn ang="0">
                    <a:pos x="39" y="14"/>
                  </a:cxn>
                  <a:cxn ang="0">
                    <a:pos x="45" y="17"/>
                  </a:cxn>
                  <a:cxn ang="0">
                    <a:pos x="49" y="17"/>
                  </a:cxn>
                  <a:cxn ang="0">
                    <a:pos x="53" y="19"/>
                  </a:cxn>
                </a:cxnLst>
                <a:rect l="0" t="0" r="r" b="b"/>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Freeform 17"/>
              <p:cNvSpPr>
                <a:spLocks/>
              </p:cNvSpPr>
              <p:nvPr/>
            </p:nvSpPr>
            <p:spPr bwMode="gray">
              <a:xfrm>
                <a:off x="7945759" y="3492402"/>
                <a:ext cx="134193" cy="159242"/>
              </a:xfrm>
              <a:custGeom>
                <a:avLst/>
                <a:gdLst/>
                <a:ahLst/>
                <a:cxnLst>
                  <a:cxn ang="0">
                    <a:pos x="79" y="61"/>
                  </a:cxn>
                  <a:cxn ang="0">
                    <a:pos x="78" y="64"/>
                  </a:cxn>
                  <a:cxn ang="0">
                    <a:pos x="75" y="68"/>
                  </a:cxn>
                  <a:cxn ang="0">
                    <a:pos x="72" y="71"/>
                  </a:cxn>
                  <a:cxn ang="0">
                    <a:pos x="68" y="71"/>
                  </a:cxn>
                  <a:cxn ang="0">
                    <a:pos x="66" y="70"/>
                  </a:cxn>
                  <a:cxn ang="0">
                    <a:pos x="65" y="67"/>
                  </a:cxn>
                  <a:cxn ang="0">
                    <a:pos x="63" y="63"/>
                  </a:cxn>
                  <a:cxn ang="0">
                    <a:pos x="64" y="56"/>
                  </a:cxn>
                  <a:cxn ang="0">
                    <a:pos x="67" y="47"/>
                  </a:cxn>
                  <a:cxn ang="0">
                    <a:pos x="74" y="39"/>
                  </a:cxn>
                  <a:cxn ang="0">
                    <a:pos x="78" y="29"/>
                  </a:cxn>
                  <a:cxn ang="0">
                    <a:pos x="41" y="25"/>
                  </a:cxn>
                  <a:cxn ang="0">
                    <a:pos x="38" y="24"/>
                  </a:cxn>
                  <a:cxn ang="0">
                    <a:pos x="34" y="20"/>
                  </a:cxn>
                  <a:cxn ang="0">
                    <a:pos x="32" y="14"/>
                  </a:cxn>
                  <a:cxn ang="0">
                    <a:pos x="30" y="7"/>
                  </a:cxn>
                  <a:cxn ang="0">
                    <a:pos x="27" y="6"/>
                  </a:cxn>
                  <a:cxn ang="0">
                    <a:pos x="24" y="3"/>
                  </a:cxn>
                  <a:cxn ang="0">
                    <a:pos x="21" y="0"/>
                  </a:cxn>
                  <a:cxn ang="0">
                    <a:pos x="19" y="0"/>
                  </a:cxn>
                  <a:cxn ang="0">
                    <a:pos x="16" y="0"/>
                  </a:cxn>
                  <a:cxn ang="0">
                    <a:pos x="14" y="0"/>
                  </a:cxn>
                  <a:cxn ang="0">
                    <a:pos x="10" y="0"/>
                  </a:cxn>
                  <a:cxn ang="0">
                    <a:pos x="7" y="0"/>
                  </a:cxn>
                  <a:cxn ang="0">
                    <a:pos x="3" y="2"/>
                  </a:cxn>
                  <a:cxn ang="0">
                    <a:pos x="1" y="4"/>
                  </a:cxn>
                  <a:cxn ang="0">
                    <a:pos x="0" y="10"/>
                  </a:cxn>
                  <a:cxn ang="0">
                    <a:pos x="2" y="13"/>
                  </a:cxn>
                  <a:cxn ang="0">
                    <a:pos x="7" y="18"/>
                  </a:cxn>
                  <a:cxn ang="0">
                    <a:pos x="13" y="24"/>
                  </a:cxn>
                  <a:cxn ang="0">
                    <a:pos x="17" y="27"/>
                  </a:cxn>
                  <a:cxn ang="0">
                    <a:pos x="13" y="29"/>
                  </a:cxn>
                  <a:cxn ang="0">
                    <a:pos x="8" y="35"/>
                  </a:cxn>
                  <a:cxn ang="0">
                    <a:pos x="4" y="40"/>
                  </a:cxn>
                  <a:cxn ang="0">
                    <a:pos x="2" y="46"/>
                  </a:cxn>
                  <a:cxn ang="0">
                    <a:pos x="4" y="50"/>
                  </a:cxn>
                  <a:cxn ang="0">
                    <a:pos x="9" y="57"/>
                  </a:cxn>
                  <a:cxn ang="0">
                    <a:pos x="16" y="61"/>
                  </a:cxn>
                  <a:cxn ang="0">
                    <a:pos x="24" y="64"/>
                  </a:cxn>
                  <a:cxn ang="0">
                    <a:pos x="34" y="101"/>
                  </a:cxn>
                  <a:cxn ang="0">
                    <a:pos x="36" y="97"/>
                  </a:cxn>
                  <a:cxn ang="0">
                    <a:pos x="41" y="93"/>
                  </a:cxn>
                  <a:cxn ang="0">
                    <a:pos x="48" y="92"/>
                  </a:cxn>
                  <a:cxn ang="0">
                    <a:pos x="52" y="89"/>
                  </a:cxn>
                  <a:cxn ang="0">
                    <a:pos x="52" y="86"/>
                  </a:cxn>
                  <a:cxn ang="0">
                    <a:pos x="52" y="83"/>
                  </a:cxn>
                  <a:cxn ang="0">
                    <a:pos x="52" y="81"/>
                  </a:cxn>
                  <a:cxn ang="0">
                    <a:pos x="55" y="82"/>
                  </a:cxn>
                  <a:cxn ang="0">
                    <a:pos x="59" y="82"/>
                  </a:cxn>
                  <a:cxn ang="0">
                    <a:pos x="61" y="81"/>
                  </a:cxn>
                  <a:cxn ang="0">
                    <a:pos x="65" y="81"/>
                  </a:cxn>
                  <a:cxn ang="0">
                    <a:pos x="67" y="89"/>
                  </a:cxn>
                  <a:cxn ang="0">
                    <a:pos x="71" y="101"/>
                  </a:cxn>
                  <a:cxn ang="0">
                    <a:pos x="75" y="112"/>
                  </a:cxn>
                  <a:cxn ang="0">
                    <a:pos x="81" y="125"/>
                  </a:cxn>
                  <a:cxn ang="0">
                    <a:pos x="87" y="118"/>
                  </a:cxn>
                  <a:cxn ang="0">
                    <a:pos x="91" y="110"/>
                  </a:cxn>
                  <a:cxn ang="0">
                    <a:pos x="92" y="100"/>
                  </a:cxn>
                  <a:cxn ang="0">
                    <a:pos x="93" y="88"/>
                  </a:cxn>
                </a:cxnLst>
                <a:rect l="0" t="0" r="r" b="b"/>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7" name="Freeform 7"/>
              <p:cNvSpPr>
                <a:spLocks/>
              </p:cNvSpPr>
              <p:nvPr/>
            </p:nvSpPr>
            <p:spPr bwMode="auto">
              <a:xfrm>
                <a:off x="7728268" y="3372108"/>
                <a:ext cx="221092" cy="115873"/>
              </a:xfrm>
              <a:custGeom>
                <a:avLst/>
                <a:gdLst>
                  <a:gd name="T0" fmla="*/ 30 w 336"/>
                  <a:gd name="T1" fmla="*/ 16 h 176"/>
                  <a:gd name="T2" fmla="*/ 70 w 336"/>
                  <a:gd name="T3" fmla="*/ 0 h 176"/>
                  <a:gd name="T4" fmla="*/ 76 w 336"/>
                  <a:gd name="T5" fmla="*/ 6 h 176"/>
                  <a:gd name="T6" fmla="*/ 80 w 336"/>
                  <a:gd name="T7" fmla="*/ 8 h 176"/>
                  <a:gd name="T8" fmla="*/ 88 w 336"/>
                  <a:gd name="T9" fmla="*/ 10 h 176"/>
                  <a:gd name="T10" fmla="*/ 96 w 336"/>
                  <a:gd name="T11" fmla="*/ 14 h 176"/>
                  <a:gd name="T12" fmla="*/ 104 w 336"/>
                  <a:gd name="T13" fmla="*/ 20 h 176"/>
                  <a:gd name="T14" fmla="*/ 110 w 336"/>
                  <a:gd name="T15" fmla="*/ 22 h 176"/>
                  <a:gd name="T16" fmla="*/ 116 w 336"/>
                  <a:gd name="T17" fmla="*/ 24 h 176"/>
                  <a:gd name="T18" fmla="*/ 120 w 336"/>
                  <a:gd name="T19" fmla="*/ 24 h 176"/>
                  <a:gd name="T20" fmla="*/ 144 w 336"/>
                  <a:gd name="T21" fmla="*/ 42 h 176"/>
                  <a:gd name="T22" fmla="*/ 164 w 336"/>
                  <a:gd name="T23" fmla="*/ 58 h 176"/>
                  <a:gd name="T24" fmla="*/ 184 w 336"/>
                  <a:gd name="T25" fmla="*/ 72 h 176"/>
                  <a:gd name="T26" fmla="*/ 204 w 336"/>
                  <a:gd name="T27" fmla="*/ 86 h 176"/>
                  <a:gd name="T28" fmla="*/ 226 w 336"/>
                  <a:gd name="T29" fmla="*/ 92 h 176"/>
                  <a:gd name="T30" fmla="*/ 252 w 336"/>
                  <a:gd name="T31" fmla="*/ 100 h 176"/>
                  <a:gd name="T32" fmla="*/ 284 w 336"/>
                  <a:gd name="T33" fmla="*/ 106 h 176"/>
                  <a:gd name="T34" fmla="*/ 316 w 336"/>
                  <a:gd name="T35" fmla="*/ 110 h 176"/>
                  <a:gd name="T36" fmla="*/ 316 w 336"/>
                  <a:gd name="T37" fmla="*/ 136 h 176"/>
                  <a:gd name="T38" fmla="*/ 320 w 336"/>
                  <a:gd name="T39" fmla="*/ 140 h 176"/>
                  <a:gd name="T40" fmla="*/ 320 w 336"/>
                  <a:gd name="T41" fmla="*/ 142 h 176"/>
                  <a:gd name="T42" fmla="*/ 324 w 336"/>
                  <a:gd name="T43" fmla="*/ 146 h 176"/>
                  <a:gd name="T44" fmla="*/ 326 w 336"/>
                  <a:gd name="T45" fmla="*/ 152 h 176"/>
                  <a:gd name="T46" fmla="*/ 328 w 336"/>
                  <a:gd name="T47" fmla="*/ 156 h 176"/>
                  <a:gd name="T48" fmla="*/ 330 w 336"/>
                  <a:gd name="T49" fmla="*/ 164 h 176"/>
                  <a:gd name="T50" fmla="*/ 332 w 336"/>
                  <a:gd name="T51" fmla="*/ 170 h 176"/>
                  <a:gd name="T52" fmla="*/ 336 w 336"/>
                  <a:gd name="T53" fmla="*/ 174 h 176"/>
                  <a:gd name="T54" fmla="*/ 328 w 336"/>
                  <a:gd name="T55" fmla="*/ 176 h 176"/>
                  <a:gd name="T56" fmla="*/ 312 w 336"/>
                  <a:gd name="T57" fmla="*/ 176 h 176"/>
                  <a:gd name="T58" fmla="*/ 296 w 336"/>
                  <a:gd name="T59" fmla="*/ 174 h 176"/>
                  <a:gd name="T60" fmla="*/ 278 w 336"/>
                  <a:gd name="T61" fmla="*/ 170 h 176"/>
                  <a:gd name="T62" fmla="*/ 260 w 336"/>
                  <a:gd name="T63" fmla="*/ 164 h 176"/>
                  <a:gd name="T64" fmla="*/ 240 w 336"/>
                  <a:gd name="T65" fmla="*/ 160 h 176"/>
                  <a:gd name="T66" fmla="*/ 226 w 336"/>
                  <a:gd name="T67" fmla="*/ 156 h 176"/>
                  <a:gd name="T68" fmla="*/ 216 w 336"/>
                  <a:gd name="T69" fmla="*/ 154 h 176"/>
                  <a:gd name="T70" fmla="*/ 212 w 336"/>
                  <a:gd name="T71" fmla="*/ 152 h 176"/>
                  <a:gd name="T72" fmla="*/ 204 w 336"/>
                  <a:gd name="T73" fmla="*/ 148 h 176"/>
                  <a:gd name="T74" fmla="*/ 202 w 336"/>
                  <a:gd name="T75" fmla="*/ 142 h 176"/>
                  <a:gd name="T76" fmla="*/ 198 w 336"/>
                  <a:gd name="T77" fmla="*/ 140 h 176"/>
                  <a:gd name="T78" fmla="*/ 196 w 336"/>
                  <a:gd name="T79" fmla="*/ 134 h 176"/>
                  <a:gd name="T80" fmla="*/ 190 w 336"/>
                  <a:gd name="T81" fmla="*/ 128 h 176"/>
                  <a:gd name="T82" fmla="*/ 184 w 336"/>
                  <a:gd name="T83" fmla="*/ 124 h 176"/>
                  <a:gd name="T84" fmla="*/ 178 w 336"/>
                  <a:gd name="T85" fmla="*/ 118 h 176"/>
                  <a:gd name="T86" fmla="*/ 172 w 336"/>
                  <a:gd name="T87" fmla="*/ 118 h 176"/>
                  <a:gd name="T88" fmla="*/ 160 w 336"/>
                  <a:gd name="T89" fmla="*/ 118 h 176"/>
                  <a:gd name="T90" fmla="*/ 150 w 336"/>
                  <a:gd name="T91" fmla="*/ 120 h 176"/>
                  <a:gd name="T92" fmla="*/ 142 w 336"/>
                  <a:gd name="T93" fmla="*/ 124 h 176"/>
                  <a:gd name="T94" fmla="*/ 132 w 336"/>
                  <a:gd name="T95" fmla="*/ 124 h 176"/>
                  <a:gd name="T96" fmla="*/ 124 w 336"/>
                  <a:gd name="T97" fmla="*/ 124 h 176"/>
                  <a:gd name="T98" fmla="*/ 116 w 336"/>
                  <a:gd name="T99" fmla="*/ 118 h 176"/>
                  <a:gd name="T100" fmla="*/ 114 w 336"/>
                  <a:gd name="T101" fmla="*/ 110 h 176"/>
                  <a:gd name="T102" fmla="*/ 104 w 336"/>
                  <a:gd name="T103" fmla="*/ 106 h 176"/>
                  <a:gd name="T104" fmla="*/ 88 w 336"/>
                  <a:gd name="T105" fmla="*/ 104 h 176"/>
                  <a:gd name="T106" fmla="*/ 76 w 336"/>
                  <a:gd name="T107" fmla="*/ 98 h 176"/>
                  <a:gd name="T108" fmla="*/ 60 w 336"/>
                  <a:gd name="T109" fmla="*/ 90 h 176"/>
                  <a:gd name="T110" fmla="*/ 46 w 336"/>
                  <a:gd name="T111" fmla="*/ 86 h 176"/>
                  <a:gd name="T112" fmla="*/ 34 w 336"/>
                  <a:gd name="T113" fmla="*/ 78 h 176"/>
                  <a:gd name="T114" fmla="*/ 22 w 336"/>
                  <a:gd name="T115" fmla="*/ 70 h 176"/>
                  <a:gd name="T116" fmla="*/ 0 w 336"/>
                  <a:gd name="T117" fmla="*/ 58 h 176"/>
                  <a:gd name="T118" fmla="*/ 26 w 336"/>
                  <a:gd name="T119" fmla="*/ 20 h 176"/>
                  <a:gd name="T120" fmla="*/ 30 w 336"/>
                  <a:gd name="T121" fmla="*/ 18 h 176"/>
                  <a:gd name="T122" fmla="*/ 30 w 336"/>
                  <a:gd name="T123"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6" h="176">
                    <a:moveTo>
                      <a:pt x="30" y="16"/>
                    </a:moveTo>
                    <a:lnTo>
                      <a:pt x="70" y="0"/>
                    </a:lnTo>
                    <a:lnTo>
                      <a:pt x="76" y="6"/>
                    </a:lnTo>
                    <a:lnTo>
                      <a:pt x="80" y="8"/>
                    </a:lnTo>
                    <a:lnTo>
                      <a:pt x="88" y="10"/>
                    </a:lnTo>
                    <a:lnTo>
                      <a:pt x="96" y="14"/>
                    </a:lnTo>
                    <a:lnTo>
                      <a:pt x="104" y="20"/>
                    </a:lnTo>
                    <a:lnTo>
                      <a:pt x="110" y="22"/>
                    </a:lnTo>
                    <a:lnTo>
                      <a:pt x="116" y="24"/>
                    </a:lnTo>
                    <a:lnTo>
                      <a:pt x="120" y="24"/>
                    </a:lnTo>
                    <a:lnTo>
                      <a:pt x="144" y="42"/>
                    </a:lnTo>
                    <a:lnTo>
                      <a:pt x="164" y="58"/>
                    </a:lnTo>
                    <a:lnTo>
                      <a:pt x="184" y="72"/>
                    </a:lnTo>
                    <a:lnTo>
                      <a:pt x="204" y="86"/>
                    </a:lnTo>
                    <a:lnTo>
                      <a:pt x="226" y="92"/>
                    </a:lnTo>
                    <a:lnTo>
                      <a:pt x="252" y="100"/>
                    </a:lnTo>
                    <a:lnTo>
                      <a:pt x="284" y="106"/>
                    </a:lnTo>
                    <a:lnTo>
                      <a:pt x="316" y="110"/>
                    </a:lnTo>
                    <a:lnTo>
                      <a:pt x="316" y="136"/>
                    </a:lnTo>
                    <a:lnTo>
                      <a:pt x="320" y="140"/>
                    </a:lnTo>
                    <a:lnTo>
                      <a:pt x="320" y="142"/>
                    </a:lnTo>
                    <a:lnTo>
                      <a:pt x="324" y="146"/>
                    </a:lnTo>
                    <a:lnTo>
                      <a:pt x="326" y="152"/>
                    </a:lnTo>
                    <a:lnTo>
                      <a:pt x="328" y="156"/>
                    </a:lnTo>
                    <a:lnTo>
                      <a:pt x="330" y="164"/>
                    </a:lnTo>
                    <a:lnTo>
                      <a:pt x="332" y="170"/>
                    </a:lnTo>
                    <a:lnTo>
                      <a:pt x="336" y="174"/>
                    </a:lnTo>
                    <a:lnTo>
                      <a:pt x="328" y="176"/>
                    </a:lnTo>
                    <a:lnTo>
                      <a:pt x="312" y="176"/>
                    </a:lnTo>
                    <a:lnTo>
                      <a:pt x="296" y="174"/>
                    </a:lnTo>
                    <a:lnTo>
                      <a:pt x="278" y="170"/>
                    </a:lnTo>
                    <a:lnTo>
                      <a:pt x="260" y="164"/>
                    </a:lnTo>
                    <a:lnTo>
                      <a:pt x="240" y="160"/>
                    </a:lnTo>
                    <a:lnTo>
                      <a:pt x="226" y="156"/>
                    </a:lnTo>
                    <a:lnTo>
                      <a:pt x="216" y="154"/>
                    </a:lnTo>
                    <a:lnTo>
                      <a:pt x="212" y="152"/>
                    </a:lnTo>
                    <a:lnTo>
                      <a:pt x="204" y="148"/>
                    </a:lnTo>
                    <a:lnTo>
                      <a:pt x="202" y="142"/>
                    </a:lnTo>
                    <a:lnTo>
                      <a:pt x="198" y="140"/>
                    </a:lnTo>
                    <a:lnTo>
                      <a:pt x="196" y="134"/>
                    </a:lnTo>
                    <a:lnTo>
                      <a:pt x="190" y="128"/>
                    </a:lnTo>
                    <a:lnTo>
                      <a:pt x="184" y="124"/>
                    </a:lnTo>
                    <a:lnTo>
                      <a:pt x="178" y="118"/>
                    </a:lnTo>
                    <a:lnTo>
                      <a:pt x="172" y="118"/>
                    </a:lnTo>
                    <a:lnTo>
                      <a:pt x="160" y="118"/>
                    </a:lnTo>
                    <a:lnTo>
                      <a:pt x="150" y="120"/>
                    </a:lnTo>
                    <a:lnTo>
                      <a:pt x="142" y="124"/>
                    </a:lnTo>
                    <a:lnTo>
                      <a:pt x="132" y="124"/>
                    </a:lnTo>
                    <a:lnTo>
                      <a:pt x="124" y="124"/>
                    </a:lnTo>
                    <a:lnTo>
                      <a:pt x="116" y="118"/>
                    </a:lnTo>
                    <a:lnTo>
                      <a:pt x="114" y="110"/>
                    </a:lnTo>
                    <a:lnTo>
                      <a:pt x="104" y="106"/>
                    </a:lnTo>
                    <a:lnTo>
                      <a:pt x="88" y="104"/>
                    </a:lnTo>
                    <a:lnTo>
                      <a:pt x="76" y="98"/>
                    </a:lnTo>
                    <a:lnTo>
                      <a:pt x="60" y="90"/>
                    </a:lnTo>
                    <a:lnTo>
                      <a:pt x="46" y="86"/>
                    </a:lnTo>
                    <a:lnTo>
                      <a:pt x="34" y="78"/>
                    </a:lnTo>
                    <a:lnTo>
                      <a:pt x="22" y="70"/>
                    </a:lnTo>
                    <a:lnTo>
                      <a:pt x="0" y="58"/>
                    </a:lnTo>
                    <a:lnTo>
                      <a:pt x="26" y="20"/>
                    </a:lnTo>
                    <a:lnTo>
                      <a:pt x="30" y="18"/>
                    </a:lnTo>
                    <a:lnTo>
                      <a:pt x="30" y="16"/>
                    </a:lnTo>
                    <a:close/>
                  </a:path>
                </a:pathLst>
              </a:custGeom>
              <a:solidFill>
                <a:schemeClr val="accent4">
                  <a:lumMod val="40000"/>
                  <a:lumOff val="60000"/>
                </a:schemeClr>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48" name="Freeform 5"/>
              <p:cNvSpPr>
                <a:spLocks/>
              </p:cNvSpPr>
              <p:nvPr/>
            </p:nvSpPr>
            <p:spPr bwMode="auto">
              <a:xfrm>
                <a:off x="8579483" y="3556144"/>
                <a:ext cx="35992" cy="35992"/>
              </a:xfrm>
              <a:custGeom>
                <a:avLst/>
                <a:gdLst>
                  <a:gd name="T0" fmla="*/ 61 w 87"/>
                  <a:gd name="T1" fmla="*/ 0 h 59"/>
                  <a:gd name="T2" fmla="*/ 61 w 87"/>
                  <a:gd name="T3" fmla="*/ 0 h 59"/>
                  <a:gd name="T4" fmla="*/ 65 w 87"/>
                  <a:gd name="T5" fmla="*/ 1 h 59"/>
                  <a:gd name="T6" fmla="*/ 67 w 87"/>
                  <a:gd name="T7" fmla="*/ 3 h 59"/>
                  <a:gd name="T8" fmla="*/ 74 w 87"/>
                  <a:gd name="T9" fmla="*/ 9 h 59"/>
                  <a:gd name="T10" fmla="*/ 81 w 87"/>
                  <a:gd name="T11" fmla="*/ 18 h 59"/>
                  <a:gd name="T12" fmla="*/ 81 w 87"/>
                  <a:gd name="T13" fmla="*/ 18 h 59"/>
                  <a:gd name="T14" fmla="*/ 85 w 87"/>
                  <a:gd name="T15" fmla="*/ 25 h 59"/>
                  <a:gd name="T16" fmla="*/ 87 w 87"/>
                  <a:gd name="T17" fmla="*/ 31 h 59"/>
                  <a:gd name="T18" fmla="*/ 87 w 87"/>
                  <a:gd name="T19" fmla="*/ 32 h 59"/>
                  <a:gd name="T20" fmla="*/ 87 w 87"/>
                  <a:gd name="T21" fmla="*/ 32 h 59"/>
                  <a:gd name="T22" fmla="*/ 87 w 87"/>
                  <a:gd name="T23" fmla="*/ 32 h 59"/>
                  <a:gd name="T24" fmla="*/ 75 w 87"/>
                  <a:gd name="T25" fmla="*/ 24 h 59"/>
                  <a:gd name="T26" fmla="*/ 67 w 87"/>
                  <a:gd name="T27" fmla="*/ 18 h 59"/>
                  <a:gd name="T28" fmla="*/ 64 w 87"/>
                  <a:gd name="T29" fmla="*/ 17 h 59"/>
                  <a:gd name="T30" fmla="*/ 60 w 87"/>
                  <a:gd name="T31" fmla="*/ 16 h 59"/>
                  <a:gd name="T32" fmla="*/ 60 w 87"/>
                  <a:gd name="T33" fmla="*/ 16 h 59"/>
                  <a:gd name="T34" fmla="*/ 59 w 87"/>
                  <a:gd name="T35" fmla="*/ 17 h 59"/>
                  <a:gd name="T36" fmla="*/ 60 w 87"/>
                  <a:gd name="T37" fmla="*/ 20 h 59"/>
                  <a:gd name="T38" fmla="*/ 63 w 87"/>
                  <a:gd name="T39" fmla="*/ 28 h 59"/>
                  <a:gd name="T40" fmla="*/ 67 w 87"/>
                  <a:gd name="T41" fmla="*/ 35 h 59"/>
                  <a:gd name="T42" fmla="*/ 67 w 87"/>
                  <a:gd name="T43" fmla="*/ 38 h 59"/>
                  <a:gd name="T44" fmla="*/ 67 w 87"/>
                  <a:gd name="T45" fmla="*/ 39 h 59"/>
                  <a:gd name="T46" fmla="*/ 67 w 87"/>
                  <a:gd name="T47" fmla="*/ 39 h 59"/>
                  <a:gd name="T48" fmla="*/ 60 w 87"/>
                  <a:gd name="T49" fmla="*/ 43 h 59"/>
                  <a:gd name="T50" fmla="*/ 56 w 87"/>
                  <a:gd name="T51" fmla="*/ 45 h 59"/>
                  <a:gd name="T52" fmla="*/ 46 w 87"/>
                  <a:gd name="T53" fmla="*/ 39 h 59"/>
                  <a:gd name="T54" fmla="*/ 43 w 87"/>
                  <a:gd name="T55" fmla="*/ 37 h 59"/>
                  <a:gd name="T56" fmla="*/ 43 w 87"/>
                  <a:gd name="T57" fmla="*/ 37 h 59"/>
                  <a:gd name="T58" fmla="*/ 42 w 87"/>
                  <a:gd name="T59" fmla="*/ 33 h 59"/>
                  <a:gd name="T60" fmla="*/ 41 w 87"/>
                  <a:gd name="T61" fmla="*/ 32 h 59"/>
                  <a:gd name="T62" fmla="*/ 38 w 87"/>
                  <a:gd name="T63" fmla="*/ 31 h 59"/>
                  <a:gd name="T64" fmla="*/ 38 w 87"/>
                  <a:gd name="T65" fmla="*/ 31 h 59"/>
                  <a:gd name="T66" fmla="*/ 37 w 87"/>
                  <a:gd name="T67" fmla="*/ 32 h 59"/>
                  <a:gd name="T68" fmla="*/ 35 w 87"/>
                  <a:gd name="T69" fmla="*/ 35 h 59"/>
                  <a:gd name="T70" fmla="*/ 31 w 87"/>
                  <a:gd name="T71" fmla="*/ 43 h 59"/>
                  <a:gd name="T72" fmla="*/ 27 w 87"/>
                  <a:gd name="T73" fmla="*/ 54 h 59"/>
                  <a:gd name="T74" fmla="*/ 6 w 87"/>
                  <a:gd name="T75" fmla="*/ 59 h 59"/>
                  <a:gd name="T76" fmla="*/ 0 w 87"/>
                  <a:gd name="T77" fmla="*/ 54 h 59"/>
                  <a:gd name="T78" fmla="*/ 9 w 87"/>
                  <a:gd name="T79" fmla="*/ 45 h 59"/>
                  <a:gd name="T80" fmla="*/ 25 w 87"/>
                  <a:gd name="T81" fmla="*/ 39 h 59"/>
                  <a:gd name="T82" fmla="*/ 25 w 87"/>
                  <a:gd name="T83" fmla="*/ 39 h 59"/>
                  <a:gd name="T84" fmla="*/ 19 w 87"/>
                  <a:gd name="T85" fmla="*/ 38 h 59"/>
                  <a:gd name="T86" fmla="*/ 14 w 87"/>
                  <a:gd name="T87" fmla="*/ 36 h 59"/>
                  <a:gd name="T88" fmla="*/ 12 w 87"/>
                  <a:gd name="T89" fmla="*/ 35 h 59"/>
                  <a:gd name="T90" fmla="*/ 12 w 87"/>
                  <a:gd name="T91" fmla="*/ 32 h 59"/>
                  <a:gd name="T92" fmla="*/ 12 w 87"/>
                  <a:gd name="T93" fmla="*/ 32 h 59"/>
                  <a:gd name="T94" fmla="*/ 12 w 87"/>
                  <a:gd name="T95" fmla="*/ 30 h 59"/>
                  <a:gd name="T96" fmla="*/ 15 w 87"/>
                  <a:gd name="T97" fmla="*/ 27 h 59"/>
                  <a:gd name="T98" fmla="*/ 23 w 87"/>
                  <a:gd name="T99" fmla="*/ 18 h 59"/>
                  <a:gd name="T100" fmla="*/ 37 w 87"/>
                  <a:gd name="T101" fmla="*/ 8 h 59"/>
                  <a:gd name="T102" fmla="*/ 37 w 87"/>
                  <a:gd name="T103" fmla="*/ 8 h 59"/>
                  <a:gd name="T104" fmla="*/ 42 w 87"/>
                  <a:gd name="T105" fmla="*/ 6 h 59"/>
                  <a:gd name="T106" fmla="*/ 49 w 87"/>
                  <a:gd name="T107" fmla="*/ 3 h 59"/>
                  <a:gd name="T108" fmla="*/ 57 w 87"/>
                  <a:gd name="T109" fmla="*/ 1 h 59"/>
                  <a:gd name="T110" fmla="*/ 61 w 87"/>
                  <a:gd name="T111" fmla="*/ 0 h 59"/>
                  <a:gd name="T112" fmla="*/ 61 w 87"/>
                  <a:gd name="T113" fmla="*/ 0 h 59"/>
                  <a:gd name="connsiteX0" fmla="*/ 7011 w 10000"/>
                  <a:gd name="connsiteY0" fmla="*/ 0 h 9153"/>
                  <a:gd name="connsiteX1" fmla="*/ 7011 w 10000"/>
                  <a:gd name="connsiteY1" fmla="*/ 0 h 9153"/>
                  <a:gd name="connsiteX2" fmla="*/ 7471 w 10000"/>
                  <a:gd name="connsiteY2" fmla="*/ 169 h 9153"/>
                  <a:gd name="connsiteX3" fmla="*/ 7701 w 10000"/>
                  <a:gd name="connsiteY3" fmla="*/ 508 h 9153"/>
                  <a:gd name="connsiteX4" fmla="*/ 8506 w 10000"/>
                  <a:gd name="connsiteY4" fmla="*/ 1525 h 9153"/>
                  <a:gd name="connsiteX5" fmla="*/ 9310 w 10000"/>
                  <a:gd name="connsiteY5" fmla="*/ 3051 h 9153"/>
                  <a:gd name="connsiteX6" fmla="*/ 9310 w 10000"/>
                  <a:gd name="connsiteY6" fmla="*/ 3051 h 9153"/>
                  <a:gd name="connsiteX7" fmla="*/ 9770 w 10000"/>
                  <a:gd name="connsiteY7" fmla="*/ 4237 h 9153"/>
                  <a:gd name="connsiteX8" fmla="*/ 10000 w 10000"/>
                  <a:gd name="connsiteY8" fmla="*/ 5254 h 9153"/>
                  <a:gd name="connsiteX9" fmla="*/ 10000 w 10000"/>
                  <a:gd name="connsiteY9" fmla="*/ 5424 h 9153"/>
                  <a:gd name="connsiteX10" fmla="*/ 10000 w 10000"/>
                  <a:gd name="connsiteY10" fmla="*/ 5424 h 9153"/>
                  <a:gd name="connsiteX11" fmla="*/ 10000 w 10000"/>
                  <a:gd name="connsiteY11" fmla="*/ 5424 h 9153"/>
                  <a:gd name="connsiteX12" fmla="*/ 8621 w 10000"/>
                  <a:gd name="connsiteY12" fmla="*/ 4068 h 9153"/>
                  <a:gd name="connsiteX13" fmla="*/ 7701 w 10000"/>
                  <a:gd name="connsiteY13" fmla="*/ 3051 h 9153"/>
                  <a:gd name="connsiteX14" fmla="*/ 7356 w 10000"/>
                  <a:gd name="connsiteY14" fmla="*/ 2881 h 9153"/>
                  <a:gd name="connsiteX15" fmla="*/ 6897 w 10000"/>
                  <a:gd name="connsiteY15" fmla="*/ 2712 h 9153"/>
                  <a:gd name="connsiteX16" fmla="*/ 6897 w 10000"/>
                  <a:gd name="connsiteY16" fmla="*/ 2712 h 9153"/>
                  <a:gd name="connsiteX17" fmla="*/ 6782 w 10000"/>
                  <a:gd name="connsiteY17" fmla="*/ 2881 h 9153"/>
                  <a:gd name="connsiteX18" fmla="*/ 6897 w 10000"/>
                  <a:gd name="connsiteY18" fmla="*/ 3390 h 9153"/>
                  <a:gd name="connsiteX19" fmla="*/ 7241 w 10000"/>
                  <a:gd name="connsiteY19" fmla="*/ 4746 h 9153"/>
                  <a:gd name="connsiteX20" fmla="*/ 7701 w 10000"/>
                  <a:gd name="connsiteY20" fmla="*/ 5932 h 9153"/>
                  <a:gd name="connsiteX21" fmla="*/ 7701 w 10000"/>
                  <a:gd name="connsiteY21" fmla="*/ 6441 h 9153"/>
                  <a:gd name="connsiteX22" fmla="*/ 7701 w 10000"/>
                  <a:gd name="connsiteY22" fmla="*/ 6610 h 9153"/>
                  <a:gd name="connsiteX23" fmla="*/ 7701 w 10000"/>
                  <a:gd name="connsiteY23" fmla="*/ 6610 h 9153"/>
                  <a:gd name="connsiteX24" fmla="*/ 6897 w 10000"/>
                  <a:gd name="connsiteY24" fmla="*/ 7288 h 9153"/>
                  <a:gd name="connsiteX25" fmla="*/ 6437 w 10000"/>
                  <a:gd name="connsiteY25" fmla="*/ 7627 h 9153"/>
                  <a:gd name="connsiteX26" fmla="*/ 5287 w 10000"/>
                  <a:gd name="connsiteY26" fmla="*/ 6610 h 9153"/>
                  <a:gd name="connsiteX27" fmla="*/ 4943 w 10000"/>
                  <a:gd name="connsiteY27" fmla="*/ 6271 h 9153"/>
                  <a:gd name="connsiteX28" fmla="*/ 4943 w 10000"/>
                  <a:gd name="connsiteY28" fmla="*/ 6271 h 9153"/>
                  <a:gd name="connsiteX29" fmla="*/ 4828 w 10000"/>
                  <a:gd name="connsiteY29" fmla="*/ 5593 h 9153"/>
                  <a:gd name="connsiteX30" fmla="*/ 4713 w 10000"/>
                  <a:gd name="connsiteY30" fmla="*/ 5424 h 9153"/>
                  <a:gd name="connsiteX31" fmla="*/ 4368 w 10000"/>
                  <a:gd name="connsiteY31" fmla="*/ 5254 h 9153"/>
                  <a:gd name="connsiteX32" fmla="*/ 4368 w 10000"/>
                  <a:gd name="connsiteY32" fmla="*/ 5254 h 9153"/>
                  <a:gd name="connsiteX33" fmla="*/ 4253 w 10000"/>
                  <a:gd name="connsiteY33" fmla="*/ 5424 h 9153"/>
                  <a:gd name="connsiteX34" fmla="*/ 4023 w 10000"/>
                  <a:gd name="connsiteY34" fmla="*/ 5932 h 9153"/>
                  <a:gd name="connsiteX35" fmla="*/ 3563 w 10000"/>
                  <a:gd name="connsiteY35" fmla="*/ 7288 h 9153"/>
                  <a:gd name="connsiteX36" fmla="*/ 3103 w 10000"/>
                  <a:gd name="connsiteY36" fmla="*/ 9153 h 9153"/>
                  <a:gd name="connsiteX37" fmla="*/ 0 w 10000"/>
                  <a:gd name="connsiteY37" fmla="*/ 9153 h 9153"/>
                  <a:gd name="connsiteX38" fmla="*/ 1034 w 10000"/>
                  <a:gd name="connsiteY38" fmla="*/ 7627 h 9153"/>
                  <a:gd name="connsiteX39" fmla="*/ 2874 w 10000"/>
                  <a:gd name="connsiteY39" fmla="*/ 6610 h 9153"/>
                  <a:gd name="connsiteX40" fmla="*/ 2874 w 10000"/>
                  <a:gd name="connsiteY40" fmla="*/ 6610 h 9153"/>
                  <a:gd name="connsiteX41" fmla="*/ 2184 w 10000"/>
                  <a:gd name="connsiteY41" fmla="*/ 6441 h 9153"/>
                  <a:gd name="connsiteX42" fmla="*/ 1609 w 10000"/>
                  <a:gd name="connsiteY42" fmla="*/ 6102 h 9153"/>
                  <a:gd name="connsiteX43" fmla="*/ 1379 w 10000"/>
                  <a:gd name="connsiteY43" fmla="*/ 5932 h 9153"/>
                  <a:gd name="connsiteX44" fmla="*/ 1379 w 10000"/>
                  <a:gd name="connsiteY44" fmla="*/ 5424 h 9153"/>
                  <a:gd name="connsiteX45" fmla="*/ 1379 w 10000"/>
                  <a:gd name="connsiteY45" fmla="*/ 5424 h 9153"/>
                  <a:gd name="connsiteX46" fmla="*/ 1379 w 10000"/>
                  <a:gd name="connsiteY46" fmla="*/ 5085 h 9153"/>
                  <a:gd name="connsiteX47" fmla="*/ 1724 w 10000"/>
                  <a:gd name="connsiteY47" fmla="*/ 4576 h 9153"/>
                  <a:gd name="connsiteX48" fmla="*/ 2644 w 10000"/>
                  <a:gd name="connsiteY48" fmla="*/ 3051 h 9153"/>
                  <a:gd name="connsiteX49" fmla="*/ 4253 w 10000"/>
                  <a:gd name="connsiteY49" fmla="*/ 1356 h 9153"/>
                  <a:gd name="connsiteX50" fmla="*/ 4253 w 10000"/>
                  <a:gd name="connsiteY50" fmla="*/ 1356 h 9153"/>
                  <a:gd name="connsiteX51" fmla="*/ 4828 w 10000"/>
                  <a:gd name="connsiteY51" fmla="*/ 1017 h 9153"/>
                  <a:gd name="connsiteX52" fmla="*/ 5632 w 10000"/>
                  <a:gd name="connsiteY52" fmla="*/ 508 h 9153"/>
                  <a:gd name="connsiteX53" fmla="*/ 6552 w 10000"/>
                  <a:gd name="connsiteY53" fmla="*/ 169 h 9153"/>
                  <a:gd name="connsiteX54" fmla="*/ 7011 w 10000"/>
                  <a:gd name="connsiteY54" fmla="*/ 0 h 9153"/>
                  <a:gd name="connsiteX55" fmla="*/ 7011 w 10000"/>
                  <a:gd name="connsiteY55" fmla="*/ 0 h 9153"/>
                  <a:gd name="connsiteX0" fmla="*/ 5977 w 8966"/>
                  <a:gd name="connsiteY0" fmla="*/ 0 h 10000"/>
                  <a:gd name="connsiteX1" fmla="*/ 5977 w 8966"/>
                  <a:gd name="connsiteY1" fmla="*/ 0 h 10000"/>
                  <a:gd name="connsiteX2" fmla="*/ 6437 w 8966"/>
                  <a:gd name="connsiteY2" fmla="*/ 185 h 10000"/>
                  <a:gd name="connsiteX3" fmla="*/ 6667 w 8966"/>
                  <a:gd name="connsiteY3" fmla="*/ 555 h 10000"/>
                  <a:gd name="connsiteX4" fmla="*/ 7472 w 8966"/>
                  <a:gd name="connsiteY4" fmla="*/ 1666 h 10000"/>
                  <a:gd name="connsiteX5" fmla="*/ 8276 w 8966"/>
                  <a:gd name="connsiteY5" fmla="*/ 3333 h 10000"/>
                  <a:gd name="connsiteX6" fmla="*/ 8276 w 8966"/>
                  <a:gd name="connsiteY6" fmla="*/ 3333 h 10000"/>
                  <a:gd name="connsiteX7" fmla="*/ 8736 w 8966"/>
                  <a:gd name="connsiteY7" fmla="*/ 4629 h 10000"/>
                  <a:gd name="connsiteX8" fmla="*/ 8966 w 8966"/>
                  <a:gd name="connsiteY8" fmla="*/ 5740 h 10000"/>
                  <a:gd name="connsiteX9" fmla="*/ 8966 w 8966"/>
                  <a:gd name="connsiteY9" fmla="*/ 5926 h 10000"/>
                  <a:gd name="connsiteX10" fmla="*/ 8966 w 8966"/>
                  <a:gd name="connsiteY10" fmla="*/ 5926 h 10000"/>
                  <a:gd name="connsiteX11" fmla="*/ 8966 w 8966"/>
                  <a:gd name="connsiteY11" fmla="*/ 5926 h 10000"/>
                  <a:gd name="connsiteX12" fmla="*/ 7587 w 8966"/>
                  <a:gd name="connsiteY12" fmla="*/ 4444 h 10000"/>
                  <a:gd name="connsiteX13" fmla="*/ 6667 w 8966"/>
                  <a:gd name="connsiteY13" fmla="*/ 3333 h 10000"/>
                  <a:gd name="connsiteX14" fmla="*/ 6322 w 8966"/>
                  <a:gd name="connsiteY14" fmla="*/ 3148 h 10000"/>
                  <a:gd name="connsiteX15" fmla="*/ 5863 w 8966"/>
                  <a:gd name="connsiteY15" fmla="*/ 2963 h 10000"/>
                  <a:gd name="connsiteX16" fmla="*/ 5863 w 8966"/>
                  <a:gd name="connsiteY16" fmla="*/ 2963 h 10000"/>
                  <a:gd name="connsiteX17" fmla="*/ 5748 w 8966"/>
                  <a:gd name="connsiteY17" fmla="*/ 3148 h 10000"/>
                  <a:gd name="connsiteX18" fmla="*/ 5863 w 8966"/>
                  <a:gd name="connsiteY18" fmla="*/ 3704 h 10000"/>
                  <a:gd name="connsiteX19" fmla="*/ 6207 w 8966"/>
                  <a:gd name="connsiteY19" fmla="*/ 5185 h 10000"/>
                  <a:gd name="connsiteX20" fmla="*/ 6667 w 8966"/>
                  <a:gd name="connsiteY20" fmla="*/ 6481 h 10000"/>
                  <a:gd name="connsiteX21" fmla="*/ 6667 w 8966"/>
                  <a:gd name="connsiteY21" fmla="*/ 7037 h 10000"/>
                  <a:gd name="connsiteX22" fmla="*/ 6667 w 8966"/>
                  <a:gd name="connsiteY22" fmla="*/ 7222 h 10000"/>
                  <a:gd name="connsiteX23" fmla="*/ 6667 w 8966"/>
                  <a:gd name="connsiteY23" fmla="*/ 7222 h 10000"/>
                  <a:gd name="connsiteX24" fmla="*/ 5863 w 8966"/>
                  <a:gd name="connsiteY24" fmla="*/ 7962 h 10000"/>
                  <a:gd name="connsiteX25" fmla="*/ 5403 w 8966"/>
                  <a:gd name="connsiteY25" fmla="*/ 8333 h 10000"/>
                  <a:gd name="connsiteX26" fmla="*/ 4253 w 8966"/>
                  <a:gd name="connsiteY26" fmla="*/ 7222 h 10000"/>
                  <a:gd name="connsiteX27" fmla="*/ 3909 w 8966"/>
                  <a:gd name="connsiteY27" fmla="*/ 6851 h 10000"/>
                  <a:gd name="connsiteX28" fmla="*/ 3909 w 8966"/>
                  <a:gd name="connsiteY28" fmla="*/ 6851 h 10000"/>
                  <a:gd name="connsiteX29" fmla="*/ 3794 w 8966"/>
                  <a:gd name="connsiteY29" fmla="*/ 6111 h 10000"/>
                  <a:gd name="connsiteX30" fmla="*/ 3679 w 8966"/>
                  <a:gd name="connsiteY30" fmla="*/ 5926 h 10000"/>
                  <a:gd name="connsiteX31" fmla="*/ 3334 w 8966"/>
                  <a:gd name="connsiteY31" fmla="*/ 5740 h 10000"/>
                  <a:gd name="connsiteX32" fmla="*/ 3334 w 8966"/>
                  <a:gd name="connsiteY32" fmla="*/ 5740 h 10000"/>
                  <a:gd name="connsiteX33" fmla="*/ 3219 w 8966"/>
                  <a:gd name="connsiteY33" fmla="*/ 5926 h 10000"/>
                  <a:gd name="connsiteX34" fmla="*/ 2989 w 8966"/>
                  <a:gd name="connsiteY34" fmla="*/ 6481 h 10000"/>
                  <a:gd name="connsiteX35" fmla="*/ 2529 w 8966"/>
                  <a:gd name="connsiteY35" fmla="*/ 7962 h 10000"/>
                  <a:gd name="connsiteX36" fmla="*/ 2069 w 8966"/>
                  <a:gd name="connsiteY36" fmla="*/ 10000 h 10000"/>
                  <a:gd name="connsiteX37" fmla="*/ 0 w 8966"/>
                  <a:gd name="connsiteY37" fmla="*/ 8333 h 10000"/>
                  <a:gd name="connsiteX38" fmla="*/ 1840 w 8966"/>
                  <a:gd name="connsiteY38" fmla="*/ 7222 h 10000"/>
                  <a:gd name="connsiteX39" fmla="*/ 1840 w 8966"/>
                  <a:gd name="connsiteY39" fmla="*/ 7222 h 10000"/>
                  <a:gd name="connsiteX40" fmla="*/ 1150 w 8966"/>
                  <a:gd name="connsiteY40" fmla="*/ 7037 h 10000"/>
                  <a:gd name="connsiteX41" fmla="*/ 575 w 8966"/>
                  <a:gd name="connsiteY41" fmla="*/ 6667 h 10000"/>
                  <a:gd name="connsiteX42" fmla="*/ 345 w 8966"/>
                  <a:gd name="connsiteY42" fmla="*/ 6481 h 10000"/>
                  <a:gd name="connsiteX43" fmla="*/ 345 w 8966"/>
                  <a:gd name="connsiteY43" fmla="*/ 5926 h 10000"/>
                  <a:gd name="connsiteX44" fmla="*/ 345 w 8966"/>
                  <a:gd name="connsiteY44" fmla="*/ 5926 h 10000"/>
                  <a:gd name="connsiteX45" fmla="*/ 345 w 8966"/>
                  <a:gd name="connsiteY45" fmla="*/ 5556 h 10000"/>
                  <a:gd name="connsiteX46" fmla="*/ 690 w 8966"/>
                  <a:gd name="connsiteY46" fmla="*/ 4999 h 10000"/>
                  <a:gd name="connsiteX47" fmla="*/ 1610 w 8966"/>
                  <a:gd name="connsiteY47" fmla="*/ 3333 h 10000"/>
                  <a:gd name="connsiteX48" fmla="*/ 3219 w 8966"/>
                  <a:gd name="connsiteY48" fmla="*/ 1481 h 10000"/>
                  <a:gd name="connsiteX49" fmla="*/ 3219 w 8966"/>
                  <a:gd name="connsiteY49" fmla="*/ 1481 h 10000"/>
                  <a:gd name="connsiteX50" fmla="*/ 3794 w 8966"/>
                  <a:gd name="connsiteY50" fmla="*/ 1111 h 10000"/>
                  <a:gd name="connsiteX51" fmla="*/ 4598 w 8966"/>
                  <a:gd name="connsiteY51" fmla="*/ 555 h 10000"/>
                  <a:gd name="connsiteX52" fmla="*/ 5518 w 8966"/>
                  <a:gd name="connsiteY52" fmla="*/ 185 h 10000"/>
                  <a:gd name="connsiteX53" fmla="*/ 5977 w 8966"/>
                  <a:gd name="connsiteY53" fmla="*/ 0 h 10000"/>
                  <a:gd name="connsiteX54" fmla="*/ 5977 w 8966"/>
                  <a:gd name="connsiteY54" fmla="*/ 0 h 10000"/>
                  <a:gd name="connsiteX0" fmla="*/ 6281 w 9615"/>
                  <a:gd name="connsiteY0" fmla="*/ 0 h 10000"/>
                  <a:gd name="connsiteX1" fmla="*/ 6281 w 9615"/>
                  <a:gd name="connsiteY1" fmla="*/ 0 h 10000"/>
                  <a:gd name="connsiteX2" fmla="*/ 6794 w 9615"/>
                  <a:gd name="connsiteY2" fmla="*/ 185 h 10000"/>
                  <a:gd name="connsiteX3" fmla="*/ 7051 w 9615"/>
                  <a:gd name="connsiteY3" fmla="*/ 555 h 10000"/>
                  <a:gd name="connsiteX4" fmla="*/ 7949 w 9615"/>
                  <a:gd name="connsiteY4" fmla="*/ 1666 h 10000"/>
                  <a:gd name="connsiteX5" fmla="*/ 8845 w 9615"/>
                  <a:gd name="connsiteY5" fmla="*/ 3333 h 10000"/>
                  <a:gd name="connsiteX6" fmla="*/ 8845 w 9615"/>
                  <a:gd name="connsiteY6" fmla="*/ 3333 h 10000"/>
                  <a:gd name="connsiteX7" fmla="*/ 9358 w 9615"/>
                  <a:gd name="connsiteY7" fmla="*/ 4629 h 10000"/>
                  <a:gd name="connsiteX8" fmla="*/ 9615 w 9615"/>
                  <a:gd name="connsiteY8" fmla="*/ 5740 h 10000"/>
                  <a:gd name="connsiteX9" fmla="*/ 9615 w 9615"/>
                  <a:gd name="connsiteY9" fmla="*/ 5926 h 10000"/>
                  <a:gd name="connsiteX10" fmla="*/ 9615 w 9615"/>
                  <a:gd name="connsiteY10" fmla="*/ 5926 h 10000"/>
                  <a:gd name="connsiteX11" fmla="*/ 9615 w 9615"/>
                  <a:gd name="connsiteY11" fmla="*/ 5926 h 10000"/>
                  <a:gd name="connsiteX12" fmla="*/ 8077 w 9615"/>
                  <a:gd name="connsiteY12" fmla="*/ 4444 h 10000"/>
                  <a:gd name="connsiteX13" fmla="*/ 7051 w 9615"/>
                  <a:gd name="connsiteY13" fmla="*/ 3333 h 10000"/>
                  <a:gd name="connsiteX14" fmla="*/ 6666 w 9615"/>
                  <a:gd name="connsiteY14" fmla="*/ 3148 h 10000"/>
                  <a:gd name="connsiteX15" fmla="*/ 6154 w 9615"/>
                  <a:gd name="connsiteY15" fmla="*/ 2963 h 10000"/>
                  <a:gd name="connsiteX16" fmla="*/ 6154 w 9615"/>
                  <a:gd name="connsiteY16" fmla="*/ 2963 h 10000"/>
                  <a:gd name="connsiteX17" fmla="*/ 6026 w 9615"/>
                  <a:gd name="connsiteY17" fmla="*/ 3148 h 10000"/>
                  <a:gd name="connsiteX18" fmla="*/ 6154 w 9615"/>
                  <a:gd name="connsiteY18" fmla="*/ 3704 h 10000"/>
                  <a:gd name="connsiteX19" fmla="*/ 6538 w 9615"/>
                  <a:gd name="connsiteY19" fmla="*/ 5185 h 10000"/>
                  <a:gd name="connsiteX20" fmla="*/ 7051 w 9615"/>
                  <a:gd name="connsiteY20" fmla="*/ 6481 h 10000"/>
                  <a:gd name="connsiteX21" fmla="*/ 7051 w 9615"/>
                  <a:gd name="connsiteY21" fmla="*/ 7037 h 10000"/>
                  <a:gd name="connsiteX22" fmla="*/ 7051 w 9615"/>
                  <a:gd name="connsiteY22" fmla="*/ 7222 h 10000"/>
                  <a:gd name="connsiteX23" fmla="*/ 7051 w 9615"/>
                  <a:gd name="connsiteY23" fmla="*/ 7222 h 10000"/>
                  <a:gd name="connsiteX24" fmla="*/ 6154 w 9615"/>
                  <a:gd name="connsiteY24" fmla="*/ 7962 h 10000"/>
                  <a:gd name="connsiteX25" fmla="*/ 5641 w 9615"/>
                  <a:gd name="connsiteY25" fmla="*/ 8333 h 10000"/>
                  <a:gd name="connsiteX26" fmla="*/ 4358 w 9615"/>
                  <a:gd name="connsiteY26" fmla="*/ 7222 h 10000"/>
                  <a:gd name="connsiteX27" fmla="*/ 3975 w 9615"/>
                  <a:gd name="connsiteY27" fmla="*/ 6851 h 10000"/>
                  <a:gd name="connsiteX28" fmla="*/ 3975 w 9615"/>
                  <a:gd name="connsiteY28" fmla="*/ 6851 h 10000"/>
                  <a:gd name="connsiteX29" fmla="*/ 3847 w 9615"/>
                  <a:gd name="connsiteY29" fmla="*/ 6111 h 10000"/>
                  <a:gd name="connsiteX30" fmla="*/ 3718 w 9615"/>
                  <a:gd name="connsiteY30" fmla="*/ 5926 h 10000"/>
                  <a:gd name="connsiteX31" fmla="*/ 3333 w 9615"/>
                  <a:gd name="connsiteY31" fmla="*/ 5740 h 10000"/>
                  <a:gd name="connsiteX32" fmla="*/ 3333 w 9615"/>
                  <a:gd name="connsiteY32" fmla="*/ 5740 h 10000"/>
                  <a:gd name="connsiteX33" fmla="*/ 3205 w 9615"/>
                  <a:gd name="connsiteY33" fmla="*/ 5926 h 10000"/>
                  <a:gd name="connsiteX34" fmla="*/ 2949 w 9615"/>
                  <a:gd name="connsiteY34" fmla="*/ 6481 h 10000"/>
                  <a:gd name="connsiteX35" fmla="*/ 2436 w 9615"/>
                  <a:gd name="connsiteY35" fmla="*/ 7962 h 10000"/>
                  <a:gd name="connsiteX36" fmla="*/ 1923 w 9615"/>
                  <a:gd name="connsiteY36" fmla="*/ 10000 h 10000"/>
                  <a:gd name="connsiteX37" fmla="*/ 1667 w 9615"/>
                  <a:gd name="connsiteY37" fmla="*/ 7222 h 10000"/>
                  <a:gd name="connsiteX38" fmla="*/ 1667 w 9615"/>
                  <a:gd name="connsiteY38" fmla="*/ 7222 h 10000"/>
                  <a:gd name="connsiteX39" fmla="*/ 898 w 9615"/>
                  <a:gd name="connsiteY39" fmla="*/ 7037 h 10000"/>
                  <a:gd name="connsiteX40" fmla="*/ 256 w 9615"/>
                  <a:gd name="connsiteY40" fmla="*/ 6667 h 10000"/>
                  <a:gd name="connsiteX41" fmla="*/ 0 w 9615"/>
                  <a:gd name="connsiteY41" fmla="*/ 6481 h 10000"/>
                  <a:gd name="connsiteX42" fmla="*/ 0 w 9615"/>
                  <a:gd name="connsiteY42" fmla="*/ 5926 h 10000"/>
                  <a:gd name="connsiteX43" fmla="*/ 0 w 9615"/>
                  <a:gd name="connsiteY43" fmla="*/ 5926 h 10000"/>
                  <a:gd name="connsiteX44" fmla="*/ 0 w 9615"/>
                  <a:gd name="connsiteY44" fmla="*/ 5556 h 10000"/>
                  <a:gd name="connsiteX45" fmla="*/ 385 w 9615"/>
                  <a:gd name="connsiteY45" fmla="*/ 4999 h 10000"/>
                  <a:gd name="connsiteX46" fmla="*/ 1411 w 9615"/>
                  <a:gd name="connsiteY46" fmla="*/ 3333 h 10000"/>
                  <a:gd name="connsiteX47" fmla="*/ 3205 w 9615"/>
                  <a:gd name="connsiteY47" fmla="*/ 1481 h 10000"/>
                  <a:gd name="connsiteX48" fmla="*/ 3205 w 9615"/>
                  <a:gd name="connsiteY48" fmla="*/ 1481 h 10000"/>
                  <a:gd name="connsiteX49" fmla="*/ 3847 w 9615"/>
                  <a:gd name="connsiteY49" fmla="*/ 1111 h 10000"/>
                  <a:gd name="connsiteX50" fmla="*/ 4743 w 9615"/>
                  <a:gd name="connsiteY50" fmla="*/ 555 h 10000"/>
                  <a:gd name="connsiteX51" fmla="*/ 5769 w 9615"/>
                  <a:gd name="connsiteY51" fmla="*/ 185 h 10000"/>
                  <a:gd name="connsiteX52" fmla="*/ 6281 w 9615"/>
                  <a:gd name="connsiteY52" fmla="*/ 0 h 10000"/>
                  <a:gd name="connsiteX53" fmla="*/ 6281 w 9615"/>
                  <a:gd name="connsiteY53" fmla="*/ 0 h 10000"/>
                  <a:gd name="connsiteX0" fmla="*/ 6533 w 10000"/>
                  <a:gd name="connsiteY0" fmla="*/ 0 h 8333"/>
                  <a:gd name="connsiteX1" fmla="*/ 6533 w 10000"/>
                  <a:gd name="connsiteY1" fmla="*/ 0 h 8333"/>
                  <a:gd name="connsiteX2" fmla="*/ 7066 w 10000"/>
                  <a:gd name="connsiteY2" fmla="*/ 185 h 8333"/>
                  <a:gd name="connsiteX3" fmla="*/ 7333 w 10000"/>
                  <a:gd name="connsiteY3" fmla="*/ 555 h 8333"/>
                  <a:gd name="connsiteX4" fmla="*/ 8267 w 10000"/>
                  <a:gd name="connsiteY4" fmla="*/ 1666 h 8333"/>
                  <a:gd name="connsiteX5" fmla="*/ 9199 w 10000"/>
                  <a:gd name="connsiteY5" fmla="*/ 3333 h 8333"/>
                  <a:gd name="connsiteX6" fmla="*/ 9199 w 10000"/>
                  <a:gd name="connsiteY6" fmla="*/ 3333 h 8333"/>
                  <a:gd name="connsiteX7" fmla="*/ 9733 w 10000"/>
                  <a:gd name="connsiteY7" fmla="*/ 4629 h 8333"/>
                  <a:gd name="connsiteX8" fmla="*/ 10000 w 10000"/>
                  <a:gd name="connsiteY8" fmla="*/ 5740 h 8333"/>
                  <a:gd name="connsiteX9" fmla="*/ 10000 w 10000"/>
                  <a:gd name="connsiteY9" fmla="*/ 5926 h 8333"/>
                  <a:gd name="connsiteX10" fmla="*/ 10000 w 10000"/>
                  <a:gd name="connsiteY10" fmla="*/ 5926 h 8333"/>
                  <a:gd name="connsiteX11" fmla="*/ 10000 w 10000"/>
                  <a:gd name="connsiteY11" fmla="*/ 5926 h 8333"/>
                  <a:gd name="connsiteX12" fmla="*/ 8400 w 10000"/>
                  <a:gd name="connsiteY12" fmla="*/ 4444 h 8333"/>
                  <a:gd name="connsiteX13" fmla="*/ 7333 w 10000"/>
                  <a:gd name="connsiteY13" fmla="*/ 3333 h 8333"/>
                  <a:gd name="connsiteX14" fmla="*/ 6933 w 10000"/>
                  <a:gd name="connsiteY14" fmla="*/ 3148 h 8333"/>
                  <a:gd name="connsiteX15" fmla="*/ 6400 w 10000"/>
                  <a:gd name="connsiteY15" fmla="*/ 2963 h 8333"/>
                  <a:gd name="connsiteX16" fmla="*/ 6400 w 10000"/>
                  <a:gd name="connsiteY16" fmla="*/ 2963 h 8333"/>
                  <a:gd name="connsiteX17" fmla="*/ 6267 w 10000"/>
                  <a:gd name="connsiteY17" fmla="*/ 3148 h 8333"/>
                  <a:gd name="connsiteX18" fmla="*/ 6400 w 10000"/>
                  <a:gd name="connsiteY18" fmla="*/ 3704 h 8333"/>
                  <a:gd name="connsiteX19" fmla="*/ 6800 w 10000"/>
                  <a:gd name="connsiteY19" fmla="*/ 5185 h 8333"/>
                  <a:gd name="connsiteX20" fmla="*/ 7333 w 10000"/>
                  <a:gd name="connsiteY20" fmla="*/ 6481 h 8333"/>
                  <a:gd name="connsiteX21" fmla="*/ 7333 w 10000"/>
                  <a:gd name="connsiteY21" fmla="*/ 7037 h 8333"/>
                  <a:gd name="connsiteX22" fmla="*/ 7333 w 10000"/>
                  <a:gd name="connsiteY22" fmla="*/ 7222 h 8333"/>
                  <a:gd name="connsiteX23" fmla="*/ 7333 w 10000"/>
                  <a:gd name="connsiteY23" fmla="*/ 7222 h 8333"/>
                  <a:gd name="connsiteX24" fmla="*/ 6400 w 10000"/>
                  <a:gd name="connsiteY24" fmla="*/ 7962 h 8333"/>
                  <a:gd name="connsiteX25" fmla="*/ 5867 w 10000"/>
                  <a:gd name="connsiteY25" fmla="*/ 8333 h 8333"/>
                  <a:gd name="connsiteX26" fmla="*/ 4533 w 10000"/>
                  <a:gd name="connsiteY26" fmla="*/ 7222 h 8333"/>
                  <a:gd name="connsiteX27" fmla="*/ 4134 w 10000"/>
                  <a:gd name="connsiteY27" fmla="*/ 6851 h 8333"/>
                  <a:gd name="connsiteX28" fmla="*/ 4134 w 10000"/>
                  <a:gd name="connsiteY28" fmla="*/ 6851 h 8333"/>
                  <a:gd name="connsiteX29" fmla="*/ 4001 w 10000"/>
                  <a:gd name="connsiteY29" fmla="*/ 6111 h 8333"/>
                  <a:gd name="connsiteX30" fmla="*/ 3867 w 10000"/>
                  <a:gd name="connsiteY30" fmla="*/ 5926 h 8333"/>
                  <a:gd name="connsiteX31" fmla="*/ 3466 w 10000"/>
                  <a:gd name="connsiteY31" fmla="*/ 5740 h 8333"/>
                  <a:gd name="connsiteX32" fmla="*/ 3466 w 10000"/>
                  <a:gd name="connsiteY32" fmla="*/ 5740 h 8333"/>
                  <a:gd name="connsiteX33" fmla="*/ 3333 w 10000"/>
                  <a:gd name="connsiteY33" fmla="*/ 5926 h 8333"/>
                  <a:gd name="connsiteX34" fmla="*/ 3067 w 10000"/>
                  <a:gd name="connsiteY34" fmla="*/ 6481 h 8333"/>
                  <a:gd name="connsiteX35" fmla="*/ 2534 w 10000"/>
                  <a:gd name="connsiteY35" fmla="*/ 7962 h 8333"/>
                  <a:gd name="connsiteX36" fmla="*/ 1734 w 10000"/>
                  <a:gd name="connsiteY36" fmla="*/ 7222 h 8333"/>
                  <a:gd name="connsiteX37" fmla="*/ 1734 w 10000"/>
                  <a:gd name="connsiteY37" fmla="*/ 7222 h 8333"/>
                  <a:gd name="connsiteX38" fmla="*/ 934 w 10000"/>
                  <a:gd name="connsiteY38" fmla="*/ 7037 h 8333"/>
                  <a:gd name="connsiteX39" fmla="*/ 266 w 10000"/>
                  <a:gd name="connsiteY39" fmla="*/ 6667 h 8333"/>
                  <a:gd name="connsiteX40" fmla="*/ 0 w 10000"/>
                  <a:gd name="connsiteY40" fmla="*/ 6481 h 8333"/>
                  <a:gd name="connsiteX41" fmla="*/ 0 w 10000"/>
                  <a:gd name="connsiteY41" fmla="*/ 5926 h 8333"/>
                  <a:gd name="connsiteX42" fmla="*/ 0 w 10000"/>
                  <a:gd name="connsiteY42" fmla="*/ 5926 h 8333"/>
                  <a:gd name="connsiteX43" fmla="*/ 0 w 10000"/>
                  <a:gd name="connsiteY43" fmla="*/ 5556 h 8333"/>
                  <a:gd name="connsiteX44" fmla="*/ 400 w 10000"/>
                  <a:gd name="connsiteY44" fmla="*/ 4999 h 8333"/>
                  <a:gd name="connsiteX45" fmla="*/ 1467 w 10000"/>
                  <a:gd name="connsiteY45" fmla="*/ 3333 h 8333"/>
                  <a:gd name="connsiteX46" fmla="*/ 3333 w 10000"/>
                  <a:gd name="connsiteY46" fmla="*/ 1481 h 8333"/>
                  <a:gd name="connsiteX47" fmla="*/ 3333 w 10000"/>
                  <a:gd name="connsiteY47" fmla="*/ 1481 h 8333"/>
                  <a:gd name="connsiteX48" fmla="*/ 4001 w 10000"/>
                  <a:gd name="connsiteY48" fmla="*/ 1111 h 8333"/>
                  <a:gd name="connsiteX49" fmla="*/ 4933 w 10000"/>
                  <a:gd name="connsiteY49" fmla="*/ 555 h 8333"/>
                  <a:gd name="connsiteX50" fmla="*/ 6000 w 10000"/>
                  <a:gd name="connsiteY50" fmla="*/ 185 h 8333"/>
                  <a:gd name="connsiteX51" fmla="*/ 6533 w 10000"/>
                  <a:gd name="connsiteY51" fmla="*/ 0 h 8333"/>
                  <a:gd name="connsiteX52" fmla="*/ 6533 w 10000"/>
                  <a:gd name="connsiteY52" fmla="*/ 0 h 8333"/>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10000 w 10000"/>
                  <a:gd name="connsiteY11" fmla="*/ 7111 h 10000"/>
                  <a:gd name="connsiteX12" fmla="*/ 8400 w 10000"/>
                  <a:gd name="connsiteY12" fmla="*/ 5333 h 10000"/>
                  <a:gd name="connsiteX13" fmla="*/ 7333 w 10000"/>
                  <a:gd name="connsiteY13" fmla="*/ 4000 h 10000"/>
                  <a:gd name="connsiteX14" fmla="*/ 6933 w 10000"/>
                  <a:gd name="connsiteY14" fmla="*/ 3778 h 10000"/>
                  <a:gd name="connsiteX15" fmla="*/ 6400 w 10000"/>
                  <a:gd name="connsiteY15" fmla="*/ 3556 h 10000"/>
                  <a:gd name="connsiteX16" fmla="*/ 6400 w 10000"/>
                  <a:gd name="connsiteY16" fmla="*/ 3556 h 10000"/>
                  <a:gd name="connsiteX17" fmla="*/ 6267 w 10000"/>
                  <a:gd name="connsiteY17" fmla="*/ 3778 h 10000"/>
                  <a:gd name="connsiteX18" fmla="*/ 6400 w 10000"/>
                  <a:gd name="connsiteY18" fmla="*/ 4445 h 10000"/>
                  <a:gd name="connsiteX19" fmla="*/ 6800 w 10000"/>
                  <a:gd name="connsiteY19" fmla="*/ 6222 h 10000"/>
                  <a:gd name="connsiteX20" fmla="*/ 7333 w 10000"/>
                  <a:gd name="connsiteY20" fmla="*/ 7778 h 10000"/>
                  <a:gd name="connsiteX21" fmla="*/ 7333 w 10000"/>
                  <a:gd name="connsiteY21" fmla="*/ 8445 h 10000"/>
                  <a:gd name="connsiteX22" fmla="*/ 7333 w 10000"/>
                  <a:gd name="connsiteY22" fmla="*/ 8667 h 10000"/>
                  <a:gd name="connsiteX23" fmla="*/ 7333 w 10000"/>
                  <a:gd name="connsiteY23" fmla="*/ 8667 h 10000"/>
                  <a:gd name="connsiteX24" fmla="*/ 6400 w 10000"/>
                  <a:gd name="connsiteY24" fmla="*/ 9555 h 10000"/>
                  <a:gd name="connsiteX25" fmla="*/ 5867 w 10000"/>
                  <a:gd name="connsiteY25" fmla="*/ 10000 h 10000"/>
                  <a:gd name="connsiteX26" fmla="*/ 4533 w 10000"/>
                  <a:gd name="connsiteY26" fmla="*/ 8667 h 10000"/>
                  <a:gd name="connsiteX27" fmla="*/ 4134 w 10000"/>
                  <a:gd name="connsiteY27" fmla="*/ 8222 h 10000"/>
                  <a:gd name="connsiteX28" fmla="*/ 4134 w 10000"/>
                  <a:gd name="connsiteY28" fmla="*/ 8222 h 10000"/>
                  <a:gd name="connsiteX29" fmla="*/ 4001 w 10000"/>
                  <a:gd name="connsiteY29" fmla="*/ 7333 h 10000"/>
                  <a:gd name="connsiteX30" fmla="*/ 3867 w 10000"/>
                  <a:gd name="connsiteY30" fmla="*/ 7111 h 10000"/>
                  <a:gd name="connsiteX31" fmla="*/ 3466 w 10000"/>
                  <a:gd name="connsiteY31" fmla="*/ 6888 h 10000"/>
                  <a:gd name="connsiteX32" fmla="*/ 3466 w 10000"/>
                  <a:gd name="connsiteY32" fmla="*/ 6888 h 10000"/>
                  <a:gd name="connsiteX33" fmla="*/ 3333 w 10000"/>
                  <a:gd name="connsiteY33" fmla="*/ 7111 h 10000"/>
                  <a:gd name="connsiteX34" fmla="*/ 3067 w 10000"/>
                  <a:gd name="connsiteY34" fmla="*/ 7778 h 10000"/>
                  <a:gd name="connsiteX35" fmla="*/ 1734 w 10000"/>
                  <a:gd name="connsiteY35" fmla="*/ 8667 h 10000"/>
                  <a:gd name="connsiteX36" fmla="*/ 1734 w 10000"/>
                  <a:gd name="connsiteY36" fmla="*/ 8667 h 10000"/>
                  <a:gd name="connsiteX37" fmla="*/ 934 w 10000"/>
                  <a:gd name="connsiteY37" fmla="*/ 8445 h 10000"/>
                  <a:gd name="connsiteX38" fmla="*/ 266 w 10000"/>
                  <a:gd name="connsiteY38" fmla="*/ 8001 h 10000"/>
                  <a:gd name="connsiteX39" fmla="*/ 0 w 10000"/>
                  <a:gd name="connsiteY39" fmla="*/ 7778 h 10000"/>
                  <a:gd name="connsiteX40" fmla="*/ 0 w 10000"/>
                  <a:gd name="connsiteY40" fmla="*/ 7111 h 10000"/>
                  <a:gd name="connsiteX41" fmla="*/ 0 w 10000"/>
                  <a:gd name="connsiteY41" fmla="*/ 7111 h 10000"/>
                  <a:gd name="connsiteX42" fmla="*/ 0 w 10000"/>
                  <a:gd name="connsiteY42" fmla="*/ 6667 h 10000"/>
                  <a:gd name="connsiteX43" fmla="*/ 400 w 10000"/>
                  <a:gd name="connsiteY43" fmla="*/ 5999 h 10000"/>
                  <a:gd name="connsiteX44" fmla="*/ 1467 w 10000"/>
                  <a:gd name="connsiteY44" fmla="*/ 4000 h 10000"/>
                  <a:gd name="connsiteX45" fmla="*/ 3333 w 10000"/>
                  <a:gd name="connsiteY45" fmla="*/ 1777 h 10000"/>
                  <a:gd name="connsiteX46" fmla="*/ 3333 w 10000"/>
                  <a:gd name="connsiteY46" fmla="*/ 1777 h 10000"/>
                  <a:gd name="connsiteX47" fmla="*/ 4001 w 10000"/>
                  <a:gd name="connsiteY47" fmla="*/ 1333 h 10000"/>
                  <a:gd name="connsiteX48" fmla="*/ 4933 w 10000"/>
                  <a:gd name="connsiteY48" fmla="*/ 666 h 10000"/>
                  <a:gd name="connsiteX49" fmla="*/ 6000 w 10000"/>
                  <a:gd name="connsiteY49" fmla="*/ 222 h 10000"/>
                  <a:gd name="connsiteX50" fmla="*/ 6533 w 10000"/>
                  <a:gd name="connsiteY50" fmla="*/ 0 h 10000"/>
                  <a:gd name="connsiteX51" fmla="*/ 6533 w 10000"/>
                  <a:gd name="connsiteY51"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8400 w 10000"/>
                  <a:gd name="connsiteY11" fmla="*/ 5333 h 10000"/>
                  <a:gd name="connsiteX12" fmla="*/ 7333 w 10000"/>
                  <a:gd name="connsiteY12" fmla="*/ 4000 h 10000"/>
                  <a:gd name="connsiteX13" fmla="*/ 6933 w 10000"/>
                  <a:gd name="connsiteY13" fmla="*/ 3778 h 10000"/>
                  <a:gd name="connsiteX14" fmla="*/ 6400 w 10000"/>
                  <a:gd name="connsiteY14" fmla="*/ 3556 h 10000"/>
                  <a:gd name="connsiteX15" fmla="*/ 6400 w 10000"/>
                  <a:gd name="connsiteY15" fmla="*/ 3556 h 10000"/>
                  <a:gd name="connsiteX16" fmla="*/ 6267 w 10000"/>
                  <a:gd name="connsiteY16" fmla="*/ 3778 h 10000"/>
                  <a:gd name="connsiteX17" fmla="*/ 6400 w 10000"/>
                  <a:gd name="connsiteY17" fmla="*/ 4445 h 10000"/>
                  <a:gd name="connsiteX18" fmla="*/ 6800 w 10000"/>
                  <a:gd name="connsiteY18" fmla="*/ 6222 h 10000"/>
                  <a:gd name="connsiteX19" fmla="*/ 7333 w 10000"/>
                  <a:gd name="connsiteY19" fmla="*/ 7778 h 10000"/>
                  <a:gd name="connsiteX20" fmla="*/ 7333 w 10000"/>
                  <a:gd name="connsiteY20" fmla="*/ 8445 h 10000"/>
                  <a:gd name="connsiteX21" fmla="*/ 7333 w 10000"/>
                  <a:gd name="connsiteY21" fmla="*/ 8667 h 10000"/>
                  <a:gd name="connsiteX22" fmla="*/ 7333 w 10000"/>
                  <a:gd name="connsiteY22" fmla="*/ 8667 h 10000"/>
                  <a:gd name="connsiteX23" fmla="*/ 6400 w 10000"/>
                  <a:gd name="connsiteY23" fmla="*/ 9555 h 10000"/>
                  <a:gd name="connsiteX24" fmla="*/ 5867 w 10000"/>
                  <a:gd name="connsiteY24" fmla="*/ 10000 h 10000"/>
                  <a:gd name="connsiteX25" fmla="*/ 4533 w 10000"/>
                  <a:gd name="connsiteY25" fmla="*/ 8667 h 10000"/>
                  <a:gd name="connsiteX26" fmla="*/ 4134 w 10000"/>
                  <a:gd name="connsiteY26" fmla="*/ 8222 h 10000"/>
                  <a:gd name="connsiteX27" fmla="*/ 4134 w 10000"/>
                  <a:gd name="connsiteY27" fmla="*/ 8222 h 10000"/>
                  <a:gd name="connsiteX28" fmla="*/ 4001 w 10000"/>
                  <a:gd name="connsiteY28" fmla="*/ 7333 h 10000"/>
                  <a:gd name="connsiteX29" fmla="*/ 3867 w 10000"/>
                  <a:gd name="connsiteY29" fmla="*/ 7111 h 10000"/>
                  <a:gd name="connsiteX30" fmla="*/ 3466 w 10000"/>
                  <a:gd name="connsiteY30" fmla="*/ 6888 h 10000"/>
                  <a:gd name="connsiteX31" fmla="*/ 3466 w 10000"/>
                  <a:gd name="connsiteY31" fmla="*/ 6888 h 10000"/>
                  <a:gd name="connsiteX32" fmla="*/ 3333 w 10000"/>
                  <a:gd name="connsiteY32" fmla="*/ 7111 h 10000"/>
                  <a:gd name="connsiteX33" fmla="*/ 3067 w 10000"/>
                  <a:gd name="connsiteY33" fmla="*/ 7778 h 10000"/>
                  <a:gd name="connsiteX34" fmla="*/ 1734 w 10000"/>
                  <a:gd name="connsiteY34" fmla="*/ 8667 h 10000"/>
                  <a:gd name="connsiteX35" fmla="*/ 1734 w 10000"/>
                  <a:gd name="connsiteY35" fmla="*/ 8667 h 10000"/>
                  <a:gd name="connsiteX36" fmla="*/ 934 w 10000"/>
                  <a:gd name="connsiteY36" fmla="*/ 8445 h 10000"/>
                  <a:gd name="connsiteX37" fmla="*/ 266 w 10000"/>
                  <a:gd name="connsiteY37" fmla="*/ 8001 h 10000"/>
                  <a:gd name="connsiteX38" fmla="*/ 0 w 10000"/>
                  <a:gd name="connsiteY38" fmla="*/ 7778 h 10000"/>
                  <a:gd name="connsiteX39" fmla="*/ 0 w 10000"/>
                  <a:gd name="connsiteY39" fmla="*/ 7111 h 10000"/>
                  <a:gd name="connsiteX40" fmla="*/ 0 w 10000"/>
                  <a:gd name="connsiteY40" fmla="*/ 7111 h 10000"/>
                  <a:gd name="connsiteX41" fmla="*/ 0 w 10000"/>
                  <a:gd name="connsiteY41" fmla="*/ 6667 h 10000"/>
                  <a:gd name="connsiteX42" fmla="*/ 400 w 10000"/>
                  <a:gd name="connsiteY42" fmla="*/ 5999 h 10000"/>
                  <a:gd name="connsiteX43" fmla="*/ 1467 w 10000"/>
                  <a:gd name="connsiteY43" fmla="*/ 4000 h 10000"/>
                  <a:gd name="connsiteX44" fmla="*/ 3333 w 10000"/>
                  <a:gd name="connsiteY44" fmla="*/ 1777 h 10000"/>
                  <a:gd name="connsiteX45" fmla="*/ 3333 w 10000"/>
                  <a:gd name="connsiteY45" fmla="*/ 1777 h 10000"/>
                  <a:gd name="connsiteX46" fmla="*/ 4001 w 10000"/>
                  <a:gd name="connsiteY46" fmla="*/ 1333 h 10000"/>
                  <a:gd name="connsiteX47" fmla="*/ 4933 w 10000"/>
                  <a:gd name="connsiteY47" fmla="*/ 666 h 10000"/>
                  <a:gd name="connsiteX48" fmla="*/ 6000 w 10000"/>
                  <a:gd name="connsiteY48" fmla="*/ 222 h 10000"/>
                  <a:gd name="connsiteX49" fmla="*/ 6533 w 10000"/>
                  <a:gd name="connsiteY49" fmla="*/ 0 h 10000"/>
                  <a:gd name="connsiteX50" fmla="*/ 6533 w 10000"/>
                  <a:gd name="connsiteY50"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8400 w 10000"/>
                  <a:gd name="connsiteY10" fmla="*/ 5333 h 10000"/>
                  <a:gd name="connsiteX11" fmla="*/ 7333 w 10000"/>
                  <a:gd name="connsiteY11" fmla="*/ 4000 h 10000"/>
                  <a:gd name="connsiteX12" fmla="*/ 6933 w 10000"/>
                  <a:gd name="connsiteY12" fmla="*/ 3778 h 10000"/>
                  <a:gd name="connsiteX13" fmla="*/ 6400 w 10000"/>
                  <a:gd name="connsiteY13" fmla="*/ 3556 h 10000"/>
                  <a:gd name="connsiteX14" fmla="*/ 6400 w 10000"/>
                  <a:gd name="connsiteY14" fmla="*/ 3556 h 10000"/>
                  <a:gd name="connsiteX15" fmla="*/ 6267 w 10000"/>
                  <a:gd name="connsiteY15" fmla="*/ 3778 h 10000"/>
                  <a:gd name="connsiteX16" fmla="*/ 6400 w 10000"/>
                  <a:gd name="connsiteY16" fmla="*/ 4445 h 10000"/>
                  <a:gd name="connsiteX17" fmla="*/ 6800 w 10000"/>
                  <a:gd name="connsiteY17" fmla="*/ 6222 h 10000"/>
                  <a:gd name="connsiteX18" fmla="*/ 7333 w 10000"/>
                  <a:gd name="connsiteY18" fmla="*/ 7778 h 10000"/>
                  <a:gd name="connsiteX19" fmla="*/ 7333 w 10000"/>
                  <a:gd name="connsiteY19" fmla="*/ 8445 h 10000"/>
                  <a:gd name="connsiteX20" fmla="*/ 7333 w 10000"/>
                  <a:gd name="connsiteY20" fmla="*/ 8667 h 10000"/>
                  <a:gd name="connsiteX21" fmla="*/ 7333 w 10000"/>
                  <a:gd name="connsiteY21" fmla="*/ 8667 h 10000"/>
                  <a:gd name="connsiteX22" fmla="*/ 6400 w 10000"/>
                  <a:gd name="connsiteY22" fmla="*/ 9555 h 10000"/>
                  <a:gd name="connsiteX23" fmla="*/ 5867 w 10000"/>
                  <a:gd name="connsiteY23" fmla="*/ 10000 h 10000"/>
                  <a:gd name="connsiteX24" fmla="*/ 4533 w 10000"/>
                  <a:gd name="connsiteY24" fmla="*/ 8667 h 10000"/>
                  <a:gd name="connsiteX25" fmla="*/ 4134 w 10000"/>
                  <a:gd name="connsiteY25" fmla="*/ 8222 h 10000"/>
                  <a:gd name="connsiteX26" fmla="*/ 4134 w 10000"/>
                  <a:gd name="connsiteY26" fmla="*/ 8222 h 10000"/>
                  <a:gd name="connsiteX27" fmla="*/ 4001 w 10000"/>
                  <a:gd name="connsiteY27" fmla="*/ 7333 h 10000"/>
                  <a:gd name="connsiteX28" fmla="*/ 3867 w 10000"/>
                  <a:gd name="connsiteY28" fmla="*/ 7111 h 10000"/>
                  <a:gd name="connsiteX29" fmla="*/ 3466 w 10000"/>
                  <a:gd name="connsiteY29" fmla="*/ 6888 h 10000"/>
                  <a:gd name="connsiteX30" fmla="*/ 3466 w 10000"/>
                  <a:gd name="connsiteY30" fmla="*/ 6888 h 10000"/>
                  <a:gd name="connsiteX31" fmla="*/ 3333 w 10000"/>
                  <a:gd name="connsiteY31" fmla="*/ 7111 h 10000"/>
                  <a:gd name="connsiteX32" fmla="*/ 3067 w 10000"/>
                  <a:gd name="connsiteY32" fmla="*/ 7778 h 10000"/>
                  <a:gd name="connsiteX33" fmla="*/ 1734 w 10000"/>
                  <a:gd name="connsiteY33" fmla="*/ 8667 h 10000"/>
                  <a:gd name="connsiteX34" fmla="*/ 1734 w 10000"/>
                  <a:gd name="connsiteY34" fmla="*/ 8667 h 10000"/>
                  <a:gd name="connsiteX35" fmla="*/ 934 w 10000"/>
                  <a:gd name="connsiteY35" fmla="*/ 8445 h 10000"/>
                  <a:gd name="connsiteX36" fmla="*/ 266 w 10000"/>
                  <a:gd name="connsiteY36" fmla="*/ 8001 h 10000"/>
                  <a:gd name="connsiteX37" fmla="*/ 0 w 10000"/>
                  <a:gd name="connsiteY37" fmla="*/ 7778 h 10000"/>
                  <a:gd name="connsiteX38" fmla="*/ 0 w 10000"/>
                  <a:gd name="connsiteY38" fmla="*/ 7111 h 10000"/>
                  <a:gd name="connsiteX39" fmla="*/ 0 w 10000"/>
                  <a:gd name="connsiteY39" fmla="*/ 7111 h 10000"/>
                  <a:gd name="connsiteX40" fmla="*/ 0 w 10000"/>
                  <a:gd name="connsiteY40" fmla="*/ 6667 h 10000"/>
                  <a:gd name="connsiteX41" fmla="*/ 400 w 10000"/>
                  <a:gd name="connsiteY41" fmla="*/ 5999 h 10000"/>
                  <a:gd name="connsiteX42" fmla="*/ 1467 w 10000"/>
                  <a:gd name="connsiteY42" fmla="*/ 4000 h 10000"/>
                  <a:gd name="connsiteX43" fmla="*/ 3333 w 10000"/>
                  <a:gd name="connsiteY43" fmla="*/ 1777 h 10000"/>
                  <a:gd name="connsiteX44" fmla="*/ 3333 w 10000"/>
                  <a:gd name="connsiteY44" fmla="*/ 1777 h 10000"/>
                  <a:gd name="connsiteX45" fmla="*/ 4001 w 10000"/>
                  <a:gd name="connsiteY45" fmla="*/ 1333 h 10000"/>
                  <a:gd name="connsiteX46" fmla="*/ 4933 w 10000"/>
                  <a:gd name="connsiteY46" fmla="*/ 666 h 10000"/>
                  <a:gd name="connsiteX47" fmla="*/ 6000 w 10000"/>
                  <a:gd name="connsiteY47" fmla="*/ 222 h 10000"/>
                  <a:gd name="connsiteX48" fmla="*/ 6533 w 10000"/>
                  <a:gd name="connsiteY48" fmla="*/ 0 h 10000"/>
                  <a:gd name="connsiteX49" fmla="*/ 6533 w 10000"/>
                  <a:gd name="connsiteY49"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8400 w 10000"/>
                  <a:gd name="connsiteY9" fmla="*/ 5333 h 10000"/>
                  <a:gd name="connsiteX10" fmla="*/ 7333 w 10000"/>
                  <a:gd name="connsiteY10" fmla="*/ 4000 h 10000"/>
                  <a:gd name="connsiteX11" fmla="*/ 6933 w 10000"/>
                  <a:gd name="connsiteY11" fmla="*/ 3778 h 10000"/>
                  <a:gd name="connsiteX12" fmla="*/ 6400 w 10000"/>
                  <a:gd name="connsiteY12" fmla="*/ 3556 h 10000"/>
                  <a:gd name="connsiteX13" fmla="*/ 6400 w 10000"/>
                  <a:gd name="connsiteY13" fmla="*/ 3556 h 10000"/>
                  <a:gd name="connsiteX14" fmla="*/ 6267 w 10000"/>
                  <a:gd name="connsiteY14" fmla="*/ 3778 h 10000"/>
                  <a:gd name="connsiteX15" fmla="*/ 6400 w 10000"/>
                  <a:gd name="connsiteY15" fmla="*/ 4445 h 10000"/>
                  <a:gd name="connsiteX16" fmla="*/ 6800 w 10000"/>
                  <a:gd name="connsiteY16" fmla="*/ 6222 h 10000"/>
                  <a:gd name="connsiteX17" fmla="*/ 7333 w 10000"/>
                  <a:gd name="connsiteY17" fmla="*/ 7778 h 10000"/>
                  <a:gd name="connsiteX18" fmla="*/ 7333 w 10000"/>
                  <a:gd name="connsiteY18" fmla="*/ 8445 h 10000"/>
                  <a:gd name="connsiteX19" fmla="*/ 7333 w 10000"/>
                  <a:gd name="connsiteY19" fmla="*/ 8667 h 10000"/>
                  <a:gd name="connsiteX20" fmla="*/ 7333 w 10000"/>
                  <a:gd name="connsiteY20" fmla="*/ 8667 h 10000"/>
                  <a:gd name="connsiteX21" fmla="*/ 6400 w 10000"/>
                  <a:gd name="connsiteY21" fmla="*/ 9555 h 10000"/>
                  <a:gd name="connsiteX22" fmla="*/ 5867 w 10000"/>
                  <a:gd name="connsiteY22" fmla="*/ 10000 h 10000"/>
                  <a:gd name="connsiteX23" fmla="*/ 4533 w 10000"/>
                  <a:gd name="connsiteY23" fmla="*/ 8667 h 10000"/>
                  <a:gd name="connsiteX24" fmla="*/ 4134 w 10000"/>
                  <a:gd name="connsiteY24" fmla="*/ 8222 h 10000"/>
                  <a:gd name="connsiteX25" fmla="*/ 4134 w 10000"/>
                  <a:gd name="connsiteY25" fmla="*/ 8222 h 10000"/>
                  <a:gd name="connsiteX26" fmla="*/ 4001 w 10000"/>
                  <a:gd name="connsiteY26" fmla="*/ 7333 h 10000"/>
                  <a:gd name="connsiteX27" fmla="*/ 3867 w 10000"/>
                  <a:gd name="connsiteY27" fmla="*/ 7111 h 10000"/>
                  <a:gd name="connsiteX28" fmla="*/ 3466 w 10000"/>
                  <a:gd name="connsiteY28" fmla="*/ 6888 h 10000"/>
                  <a:gd name="connsiteX29" fmla="*/ 3466 w 10000"/>
                  <a:gd name="connsiteY29" fmla="*/ 6888 h 10000"/>
                  <a:gd name="connsiteX30" fmla="*/ 3333 w 10000"/>
                  <a:gd name="connsiteY30" fmla="*/ 7111 h 10000"/>
                  <a:gd name="connsiteX31" fmla="*/ 3067 w 10000"/>
                  <a:gd name="connsiteY31" fmla="*/ 7778 h 10000"/>
                  <a:gd name="connsiteX32" fmla="*/ 1734 w 10000"/>
                  <a:gd name="connsiteY32" fmla="*/ 8667 h 10000"/>
                  <a:gd name="connsiteX33" fmla="*/ 1734 w 10000"/>
                  <a:gd name="connsiteY33" fmla="*/ 8667 h 10000"/>
                  <a:gd name="connsiteX34" fmla="*/ 934 w 10000"/>
                  <a:gd name="connsiteY34" fmla="*/ 8445 h 10000"/>
                  <a:gd name="connsiteX35" fmla="*/ 266 w 10000"/>
                  <a:gd name="connsiteY35" fmla="*/ 8001 h 10000"/>
                  <a:gd name="connsiteX36" fmla="*/ 0 w 10000"/>
                  <a:gd name="connsiteY36" fmla="*/ 7778 h 10000"/>
                  <a:gd name="connsiteX37" fmla="*/ 0 w 10000"/>
                  <a:gd name="connsiteY37" fmla="*/ 7111 h 10000"/>
                  <a:gd name="connsiteX38" fmla="*/ 0 w 10000"/>
                  <a:gd name="connsiteY38" fmla="*/ 7111 h 10000"/>
                  <a:gd name="connsiteX39" fmla="*/ 0 w 10000"/>
                  <a:gd name="connsiteY39" fmla="*/ 6667 h 10000"/>
                  <a:gd name="connsiteX40" fmla="*/ 400 w 10000"/>
                  <a:gd name="connsiteY40" fmla="*/ 5999 h 10000"/>
                  <a:gd name="connsiteX41" fmla="*/ 1467 w 10000"/>
                  <a:gd name="connsiteY41" fmla="*/ 4000 h 10000"/>
                  <a:gd name="connsiteX42" fmla="*/ 3333 w 10000"/>
                  <a:gd name="connsiteY42" fmla="*/ 1777 h 10000"/>
                  <a:gd name="connsiteX43" fmla="*/ 3333 w 10000"/>
                  <a:gd name="connsiteY43" fmla="*/ 1777 h 10000"/>
                  <a:gd name="connsiteX44" fmla="*/ 4001 w 10000"/>
                  <a:gd name="connsiteY44" fmla="*/ 1333 h 10000"/>
                  <a:gd name="connsiteX45" fmla="*/ 4933 w 10000"/>
                  <a:gd name="connsiteY45" fmla="*/ 666 h 10000"/>
                  <a:gd name="connsiteX46" fmla="*/ 6000 w 10000"/>
                  <a:gd name="connsiteY46" fmla="*/ 222 h 10000"/>
                  <a:gd name="connsiteX47" fmla="*/ 6533 w 10000"/>
                  <a:gd name="connsiteY47" fmla="*/ 0 h 10000"/>
                  <a:gd name="connsiteX48" fmla="*/ 6533 w 10000"/>
                  <a:gd name="connsiteY48" fmla="*/ 0 h 10000"/>
                  <a:gd name="connsiteX0" fmla="*/ 6533 w 9733"/>
                  <a:gd name="connsiteY0" fmla="*/ 0 h 10000"/>
                  <a:gd name="connsiteX1" fmla="*/ 6533 w 9733"/>
                  <a:gd name="connsiteY1" fmla="*/ 0 h 10000"/>
                  <a:gd name="connsiteX2" fmla="*/ 7066 w 9733"/>
                  <a:gd name="connsiteY2" fmla="*/ 222 h 10000"/>
                  <a:gd name="connsiteX3" fmla="*/ 7333 w 9733"/>
                  <a:gd name="connsiteY3" fmla="*/ 666 h 10000"/>
                  <a:gd name="connsiteX4" fmla="*/ 8267 w 9733"/>
                  <a:gd name="connsiteY4" fmla="*/ 1999 h 10000"/>
                  <a:gd name="connsiteX5" fmla="*/ 9199 w 9733"/>
                  <a:gd name="connsiteY5" fmla="*/ 4000 h 10000"/>
                  <a:gd name="connsiteX6" fmla="*/ 9199 w 9733"/>
                  <a:gd name="connsiteY6" fmla="*/ 4000 h 10000"/>
                  <a:gd name="connsiteX7" fmla="*/ 9733 w 9733"/>
                  <a:gd name="connsiteY7" fmla="*/ 5555 h 10000"/>
                  <a:gd name="connsiteX8" fmla="*/ 8400 w 9733"/>
                  <a:gd name="connsiteY8" fmla="*/ 5333 h 10000"/>
                  <a:gd name="connsiteX9" fmla="*/ 7333 w 9733"/>
                  <a:gd name="connsiteY9" fmla="*/ 4000 h 10000"/>
                  <a:gd name="connsiteX10" fmla="*/ 6933 w 9733"/>
                  <a:gd name="connsiteY10" fmla="*/ 3778 h 10000"/>
                  <a:gd name="connsiteX11" fmla="*/ 6400 w 9733"/>
                  <a:gd name="connsiteY11" fmla="*/ 3556 h 10000"/>
                  <a:gd name="connsiteX12" fmla="*/ 6400 w 9733"/>
                  <a:gd name="connsiteY12" fmla="*/ 3556 h 10000"/>
                  <a:gd name="connsiteX13" fmla="*/ 6267 w 9733"/>
                  <a:gd name="connsiteY13" fmla="*/ 3778 h 10000"/>
                  <a:gd name="connsiteX14" fmla="*/ 6400 w 9733"/>
                  <a:gd name="connsiteY14" fmla="*/ 4445 h 10000"/>
                  <a:gd name="connsiteX15" fmla="*/ 6800 w 9733"/>
                  <a:gd name="connsiteY15" fmla="*/ 6222 h 10000"/>
                  <a:gd name="connsiteX16" fmla="*/ 7333 w 9733"/>
                  <a:gd name="connsiteY16" fmla="*/ 7778 h 10000"/>
                  <a:gd name="connsiteX17" fmla="*/ 7333 w 9733"/>
                  <a:gd name="connsiteY17" fmla="*/ 8445 h 10000"/>
                  <a:gd name="connsiteX18" fmla="*/ 7333 w 9733"/>
                  <a:gd name="connsiteY18" fmla="*/ 8667 h 10000"/>
                  <a:gd name="connsiteX19" fmla="*/ 7333 w 9733"/>
                  <a:gd name="connsiteY19" fmla="*/ 8667 h 10000"/>
                  <a:gd name="connsiteX20" fmla="*/ 6400 w 9733"/>
                  <a:gd name="connsiteY20" fmla="*/ 9555 h 10000"/>
                  <a:gd name="connsiteX21" fmla="*/ 5867 w 9733"/>
                  <a:gd name="connsiteY21" fmla="*/ 10000 h 10000"/>
                  <a:gd name="connsiteX22" fmla="*/ 4533 w 9733"/>
                  <a:gd name="connsiteY22" fmla="*/ 8667 h 10000"/>
                  <a:gd name="connsiteX23" fmla="*/ 4134 w 9733"/>
                  <a:gd name="connsiteY23" fmla="*/ 8222 h 10000"/>
                  <a:gd name="connsiteX24" fmla="*/ 4134 w 9733"/>
                  <a:gd name="connsiteY24" fmla="*/ 8222 h 10000"/>
                  <a:gd name="connsiteX25" fmla="*/ 4001 w 9733"/>
                  <a:gd name="connsiteY25" fmla="*/ 7333 h 10000"/>
                  <a:gd name="connsiteX26" fmla="*/ 3867 w 9733"/>
                  <a:gd name="connsiteY26" fmla="*/ 7111 h 10000"/>
                  <a:gd name="connsiteX27" fmla="*/ 3466 w 9733"/>
                  <a:gd name="connsiteY27" fmla="*/ 6888 h 10000"/>
                  <a:gd name="connsiteX28" fmla="*/ 3466 w 9733"/>
                  <a:gd name="connsiteY28" fmla="*/ 6888 h 10000"/>
                  <a:gd name="connsiteX29" fmla="*/ 3333 w 9733"/>
                  <a:gd name="connsiteY29" fmla="*/ 7111 h 10000"/>
                  <a:gd name="connsiteX30" fmla="*/ 3067 w 9733"/>
                  <a:gd name="connsiteY30" fmla="*/ 7778 h 10000"/>
                  <a:gd name="connsiteX31" fmla="*/ 1734 w 9733"/>
                  <a:gd name="connsiteY31" fmla="*/ 8667 h 10000"/>
                  <a:gd name="connsiteX32" fmla="*/ 1734 w 9733"/>
                  <a:gd name="connsiteY32" fmla="*/ 8667 h 10000"/>
                  <a:gd name="connsiteX33" fmla="*/ 934 w 9733"/>
                  <a:gd name="connsiteY33" fmla="*/ 8445 h 10000"/>
                  <a:gd name="connsiteX34" fmla="*/ 266 w 9733"/>
                  <a:gd name="connsiteY34" fmla="*/ 8001 h 10000"/>
                  <a:gd name="connsiteX35" fmla="*/ 0 w 9733"/>
                  <a:gd name="connsiteY35" fmla="*/ 7778 h 10000"/>
                  <a:gd name="connsiteX36" fmla="*/ 0 w 9733"/>
                  <a:gd name="connsiteY36" fmla="*/ 7111 h 10000"/>
                  <a:gd name="connsiteX37" fmla="*/ 0 w 9733"/>
                  <a:gd name="connsiteY37" fmla="*/ 7111 h 10000"/>
                  <a:gd name="connsiteX38" fmla="*/ 0 w 9733"/>
                  <a:gd name="connsiteY38" fmla="*/ 6667 h 10000"/>
                  <a:gd name="connsiteX39" fmla="*/ 400 w 9733"/>
                  <a:gd name="connsiteY39" fmla="*/ 5999 h 10000"/>
                  <a:gd name="connsiteX40" fmla="*/ 1467 w 9733"/>
                  <a:gd name="connsiteY40" fmla="*/ 4000 h 10000"/>
                  <a:gd name="connsiteX41" fmla="*/ 3333 w 9733"/>
                  <a:gd name="connsiteY41" fmla="*/ 1777 h 10000"/>
                  <a:gd name="connsiteX42" fmla="*/ 3333 w 9733"/>
                  <a:gd name="connsiteY42" fmla="*/ 1777 h 10000"/>
                  <a:gd name="connsiteX43" fmla="*/ 4001 w 9733"/>
                  <a:gd name="connsiteY43" fmla="*/ 1333 h 10000"/>
                  <a:gd name="connsiteX44" fmla="*/ 4933 w 9733"/>
                  <a:gd name="connsiteY44" fmla="*/ 666 h 10000"/>
                  <a:gd name="connsiteX45" fmla="*/ 6000 w 9733"/>
                  <a:gd name="connsiteY45" fmla="*/ 222 h 10000"/>
                  <a:gd name="connsiteX46" fmla="*/ 6533 w 9733"/>
                  <a:gd name="connsiteY46" fmla="*/ 0 h 10000"/>
                  <a:gd name="connsiteX47" fmla="*/ 6533 w 9733"/>
                  <a:gd name="connsiteY47" fmla="*/ 0 h 10000"/>
                  <a:gd name="connsiteX0" fmla="*/ 6712 w 9451"/>
                  <a:gd name="connsiteY0" fmla="*/ 0 h 10000"/>
                  <a:gd name="connsiteX1" fmla="*/ 6712 w 9451"/>
                  <a:gd name="connsiteY1" fmla="*/ 0 h 10000"/>
                  <a:gd name="connsiteX2" fmla="*/ 7260 w 9451"/>
                  <a:gd name="connsiteY2" fmla="*/ 222 h 10000"/>
                  <a:gd name="connsiteX3" fmla="*/ 7534 w 9451"/>
                  <a:gd name="connsiteY3" fmla="*/ 666 h 10000"/>
                  <a:gd name="connsiteX4" fmla="*/ 8494 w 9451"/>
                  <a:gd name="connsiteY4" fmla="*/ 1999 h 10000"/>
                  <a:gd name="connsiteX5" fmla="*/ 9451 w 9451"/>
                  <a:gd name="connsiteY5" fmla="*/ 4000 h 10000"/>
                  <a:gd name="connsiteX6" fmla="*/ 9451 w 9451"/>
                  <a:gd name="connsiteY6" fmla="*/ 4000 h 10000"/>
                  <a:gd name="connsiteX7" fmla="*/ 8630 w 9451"/>
                  <a:gd name="connsiteY7" fmla="*/ 5333 h 10000"/>
                  <a:gd name="connsiteX8" fmla="*/ 7534 w 9451"/>
                  <a:gd name="connsiteY8" fmla="*/ 4000 h 10000"/>
                  <a:gd name="connsiteX9" fmla="*/ 7123 w 9451"/>
                  <a:gd name="connsiteY9" fmla="*/ 3778 h 10000"/>
                  <a:gd name="connsiteX10" fmla="*/ 6576 w 9451"/>
                  <a:gd name="connsiteY10" fmla="*/ 3556 h 10000"/>
                  <a:gd name="connsiteX11" fmla="*/ 6576 w 9451"/>
                  <a:gd name="connsiteY11" fmla="*/ 3556 h 10000"/>
                  <a:gd name="connsiteX12" fmla="*/ 6439 w 9451"/>
                  <a:gd name="connsiteY12" fmla="*/ 3778 h 10000"/>
                  <a:gd name="connsiteX13" fmla="*/ 6576 w 9451"/>
                  <a:gd name="connsiteY13" fmla="*/ 4445 h 10000"/>
                  <a:gd name="connsiteX14" fmla="*/ 6987 w 9451"/>
                  <a:gd name="connsiteY14" fmla="*/ 6222 h 10000"/>
                  <a:gd name="connsiteX15" fmla="*/ 7534 w 9451"/>
                  <a:gd name="connsiteY15" fmla="*/ 7778 h 10000"/>
                  <a:gd name="connsiteX16" fmla="*/ 7534 w 9451"/>
                  <a:gd name="connsiteY16" fmla="*/ 8445 h 10000"/>
                  <a:gd name="connsiteX17" fmla="*/ 7534 w 9451"/>
                  <a:gd name="connsiteY17" fmla="*/ 8667 h 10000"/>
                  <a:gd name="connsiteX18" fmla="*/ 7534 w 9451"/>
                  <a:gd name="connsiteY18" fmla="*/ 8667 h 10000"/>
                  <a:gd name="connsiteX19" fmla="*/ 6576 w 9451"/>
                  <a:gd name="connsiteY19" fmla="*/ 9555 h 10000"/>
                  <a:gd name="connsiteX20" fmla="*/ 6028 w 9451"/>
                  <a:gd name="connsiteY20" fmla="*/ 10000 h 10000"/>
                  <a:gd name="connsiteX21" fmla="*/ 4657 w 9451"/>
                  <a:gd name="connsiteY21" fmla="*/ 8667 h 10000"/>
                  <a:gd name="connsiteX22" fmla="*/ 4247 w 9451"/>
                  <a:gd name="connsiteY22" fmla="*/ 8222 h 10000"/>
                  <a:gd name="connsiteX23" fmla="*/ 4247 w 9451"/>
                  <a:gd name="connsiteY23" fmla="*/ 8222 h 10000"/>
                  <a:gd name="connsiteX24" fmla="*/ 4111 w 9451"/>
                  <a:gd name="connsiteY24" fmla="*/ 7333 h 10000"/>
                  <a:gd name="connsiteX25" fmla="*/ 3973 w 9451"/>
                  <a:gd name="connsiteY25" fmla="*/ 7111 h 10000"/>
                  <a:gd name="connsiteX26" fmla="*/ 3561 w 9451"/>
                  <a:gd name="connsiteY26" fmla="*/ 6888 h 10000"/>
                  <a:gd name="connsiteX27" fmla="*/ 3561 w 9451"/>
                  <a:gd name="connsiteY27" fmla="*/ 6888 h 10000"/>
                  <a:gd name="connsiteX28" fmla="*/ 3424 w 9451"/>
                  <a:gd name="connsiteY28" fmla="*/ 7111 h 10000"/>
                  <a:gd name="connsiteX29" fmla="*/ 3151 w 9451"/>
                  <a:gd name="connsiteY29" fmla="*/ 7778 h 10000"/>
                  <a:gd name="connsiteX30" fmla="*/ 1782 w 9451"/>
                  <a:gd name="connsiteY30" fmla="*/ 8667 h 10000"/>
                  <a:gd name="connsiteX31" fmla="*/ 1782 w 9451"/>
                  <a:gd name="connsiteY31" fmla="*/ 8667 h 10000"/>
                  <a:gd name="connsiteX32" fmla="*/ 960 w 9451"/>
                  <a:gd name="connsiteY32" fmla="*/ 8445 h 10000"/>
                  <a:gd name="connsiteX33" fmla="*/ 273 w 9451"/>
                  <a:gd name="connsiteY33" fmla="*/ 8001 h 10000"/>
                  <a:gd name="connsiteX34" fmla="*/ 0 w 9451"/>
                  <a:gd name="connsiteY34" fmla="*/ 7778 h 10000"/>
                  <a:gd name="connsiteX35" fmla="*/ 0 w 9451"/>
                  <a:gd name="connsiteY35" fmla="*/ 7111 h 10000"/>
                  <a:gd name="connsiteX36" fmla="*/ 0 w 9451"/>
                  <a:gd name="connsiteY36" fmla="*/ 7111 h 10000"/>
                  <a:gd name="connsiteX37" fmla="*/ 0 w 9451"/>
                  <a:gd name="connsiteY37" fmla="*/ 6667 h 10000"/>
                  <a:gd name="connsiteX38" fmla="*/ 411 w 9451"/>
                  <a:gd name="connsiteY38" fmla="*/ 5999 h 10000"/>
                  <a:gd name="connsiteX39" fmla="*/ 1507 w 9451"/>
                  <a:gd name="connsiteY39" fmla="*/ 4000 h 10000"/>
                  <a:gd name="connsiteX40" fmla="*/ 3424 w 9451"/>
                  <a:gd name="connsiteY40" fmla="*/ 1777 h 10000"/>
                  <a:gd name="connsiteX41" fmla="*/ 3424 w 9451"/>
                  <a:gd name="connsiteY41" fmla="*/ 1777 h 10000"/>
                  <a:gd name="connsiteX42" fmla="*/ 4111 w 9451"/>
                  <a:gd name="connsiteY42" fmla="*/ 1333 h 10000"/>
                  <a:gd name="connsiteX43" fmla="*/ 5068 w 9451"/>
                  <a:gd name="connsiteY43" fmla="*/ 666 h 10000"/>
                  <a:gd name="connsiteX44" fmla="*/ 6165 w 9451"/>
                  <a:gd name="connsiteY44" fmla="*/ 222 h 10000"/>
                  <a:gd name="connsiteX45" fmla="*/ 6712 w 9451"/>
                  <a:gd name="connsiteY45" fmla="*/ 0 h 10000"/>
                  <a:gd name="connsiteX46" fmla="*/ 6712 w 9451"/>
                  <a:gd name="connsiteY4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51" h="10000">
                    <a:moveTo>
                      <a:pt x="6712" y="0"/>
                    </a:moveTo>
                    <a:lnTo>
                      <a:pt x="6712" y="0"/>
                    </a:lnTo>
                    <a:lnTo>
                      <a:pt x="7260" y="222"/>
                    </a:lnTo>
                    <a:lnTo>
                      <a:pt x="7534" y="666"/>
                    </a:lnTo>
                    <a:lnTo>
                      <a:pt x="8494" y="1999"/>
                    </a:lnTo>
                    <a:lnTo>
                      <a:pt x="9451" y="4000"/>
                    </a:lnTo>
                    <a:lnTo>
                      <a:pt x="9451" y="4000"/>
                    </a:lnTo>
                    <a:lnTo>
                      <a:pt x="8630" y="5333"/>
                    </a:lnTo>
                    <a:lnTo>
                      <a:pt x="7534" y="4000"/>
                    </a:lnTo>
                    <a:lnTo>
                      <a:pt x="7123" y="3778"/>
                    </a:lnTo>
                    <a:lnTo>
                      <a:pt x="6576" y="3556"/>
                    </a:lnTo>
                    <a:lnTo>
                      <a:pt x="6576" y="3556"/>
                    </a:lnTo>
                    <a:cubicBezTo>
                      <a:pt x="6531" y="3630"/>
                      <a:pt x="6484" y="3703"/>
                      <a:pt x="6439" y="3778"/>
                    </a:cubicBezTo>
                    <a:cubicBezTo>
                      <a:pt x="6484" y="4000"/>
                      <a:pt x="6531" y="4222"/>
                      <a:pt x="6576" y="4445"/>
                    </a:cubicBezTo>
                    <a:cubicBezTo>
                      <a:pt x="6712" y="5038"/>
                      <a:pt x="6850" y="5629"/>
                      <a:pt x="6987" y="6222"/>
                    </a:cubicBezTo>
                    <a:lnTo>
                      <a:pt x="7534" y="7778"/>
                    </a:lnTo>
                    <a:lnTo>
                      <a:pt x="7534" y="8445"/>
                    </a:lnTo>
                    <a:lnTo>
                      <a:pt x="7534" y="8667"/>
                    </a:lnTo>
                    <a:lnTo>
                      <a:pt x="7534" y="8667"/>
                    </a:lnTo>
                    <a:lnTo>
                      <a:pt x="6576" y="9555"/>
                    </a:lnTo>
                    <a:lnTo>
                      <a:pt x="6028" y="10000"/>
                    </a:lnTo>
                    <a:lnTo>
                      <a:pt x="4657" y="8667"/>
                    </a:lnTo>
                    <a:lnTo>
                      <a:pt x="4247" y="8222"/>
                    </a:lnTo>
                    <a:lnTo>
                      <a:pt x="4247" y="8222"/>
                    </a:lnTo>
                    <a:cubicBezTo>
                      <a:pt x="4201" y="7925"/>
                      <a:pt x="4156" y="7629"/>
                      <a:pt x="4111" y="7333"/>
                    </a:cubicBezTo>
                    <a:lnTo>
                      <a:pt x="3973" y="7111"/>
                    </a:lnTo>
                    <a:lnTo>
                      <a:pt x="3561" y="6888"/>
                    </a:lnTo>
                    <a:lnTo>
                      <a:pt x="3561" y="6888"/>
                    </a:lnTo>
                    <a:cubicBezTo>
                      <a:pt x="3517" y="6963"/>
                      <a:pt x="3471" y="7037"/>
                      <a:pt x="3424" y="7111"/>
                    </a:cubicBezTo>
                    <a:cubicBezTo>
                      <a:pt x="3333" y="7333"/>
                      <a:pt x="3244" y="7556"/>
                      <a:pt x="3151" y="7778"/>
                    </a:cubicBezTo>
                    <a:lnTo>
                      <a:pt x="1782" y="8667"/>
                    </a:lnTo>
                    <a:lnTo>
                      <a:pt x="1782" y="8667"/>
                    </a:lnTo>
                    <a:lnTo>
                      <a:pt x="960" y="8445"/>
                    </a:lnTo>
                    <a:lnTo>
                      <a:pt x="273" y="8001"/>
                    </a:lnTo>
                    <a:lnTo>
                      <a:pt x="0" y="7778"/>
                    </a:lnTo>
                    <a:lnTo>
                      <a:pt x="0" y="7111"/>
                    </a:lnTo>
                    <a:lnTo>
                      <a:pt x="0" y="7111"/>
                    </a:lnTo>
                    <a:lnTo>
                      <a:pt x="0" y="6667"/>
                    </a:lnTo>
                    <a:lnTo>
                      <a:pt x="411" y="5999"/>
                    </a:lnTo>
                    <a:lnTo>
                      <a:pt x="1507" y="4000"/>
                    </a:lnTo>
                    <a:lnTo>
                      <a:pt x="3424" y="1777"/>
                    </a:lnTo>
                    <a:lnTo>
                      <a:pt x="3424" y="1777"/>
                    </a:lnTo>
                    <a:lnTo>
                      <a:pt x="4111" y="1333"/>
                    </a:lnTo>
                    <a:lnTo>
                      <a:pt x="5068" y="666"/>
                    </a:lnTo>
                    <a:lnTo>
                      <a:pt x="6165" y="222"/>
                    </a:lnTo>
                    <a:lnTo>
                      <a:pt x="6712" y="0"/>
                    </a:lnTo>
                    <a:lnTo>
                      <a:pt x="6712" y="0"/>
                    </a:lnTo>
                    <a:close/>
                  </a:path>
                </a:pathLst>
              </a:custGeom>
              <a:solidFill>
                <a:schemeClr val="accent4">
                  <a:lumMod val="40000"/>
                  <a:lumOff val="60000"/>
                </a:schemeClr>
              </a:solidFill>
              <a:ln w="1588">
                <a:solidFill>
                  <a:schemeClr val="bg1"/>
                </a:solid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9" name="Group 48"/>
              <p:cNvGrpSpPr/>
              <p:nvPr/>
            </p:nvGrpSpPr>
            <p:grpSpPr>
              <a:xfrm>
                <a:off x="8543626" y="3563523"/>
                <a:ext cx="94457" cy="48943"/>
                <a:chOff x="8543626" y="3563523"/>
                <a:chExt cx="94457" cy="48943"/>
              </a:xfrm>
            </p:grpSpPr>
            <p:sp>
              <p:nvSpPr>
                <p:cNvPr id="50" name="AutoShape 3"/>
                <p:cNvSpPr>
                  <a:spLocks noChangeAspect="1" noChangeArrowheads="1" noTextEdit="1"/>
                </p:cNvSpPr>
                <p:nvPr/>
              </p:nvSpPr>
              <p:spPr bwMode="auto">
                <a:xfrm>
                  <a:off x="8568249" y="3563523"/>
                  <a:ext cx="69834" cy="47614"/>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51" name="Freeform 5"/>
                <p:cNvSpPr>
                  <a:spLocks/>
                </p:cNvSpPr>
                <p:nvPr/>
              </p:nvSpPr>
              <p:spPr bwMode="auto">
                <a:xfrm rot="19039454">
                  <a:off x="8543626" y="3580073"/>
                  <a:ext cx="35992" cy="32393"/>
                </a:xfrm>
                <a:custGeom>
                  <a:avLst/>
                  <a:gdLst>
                    <a:gd name="T0" fmla="*/ 61 w 87"/>
                    <a:gd name="T1" fmla="*/ 0 h 59"/>
                    <a:gd name="T2" fmla="*/ 61 w 87"/>
                    <a:gd name="T3" fmla="*/ 0 h 59"/>
                    <a:gd name="T4" fmla="*/ 65 w 87"/>
                    <a:gd name="T5" fmla="*/ 1 h 59"/>
                    <a:gd name="T6" fmla="*/ 67 w 87"/>
                    <a:gd name="T7" fmla="*/ 3 h 59"/>
                    <a:gd name="T8" fmla="*/ 74 w 87"/>
                    <a:gd name="T9" fmla="*/ 9 h 59"/>
                    <a:gd name="T10" fmla="*/ 81 w 87"/>
                    <a:gd name="T11" fmla="*/ 18 h 59"/>
                    <a:gd name="T12" fmla="*/ 81 w 87"/>
                    <a:gd name="T13" fmla="*/ 18 h 59"/>
                    <a:gd name="T14" fmla="*/ 85 w 87"/>
                    <a:gd name="T15" fmla="*/ 25 h 59"/>
                    <a:gd name="T16" fmla="*/ 87 w 87"/>
                    <a:gd name="T17" fmla="*/ 31 h 59"/>
                    <a:gd name="T18" fmla="*/ 87 w 87"/>
                    <a:gd name="T19" fmla="*/ 32 h 59"/>
                    <a:gd name="T20" fmla="*/ 87 w 87"/>
                    <a:gd name="T21" fmla="*/ 32 h 59"/>
                    <a:gd name="T22" fmla="*/ 87 w 87"/>
                    <a:gd name="T23" fmla="*/ 32 h 59"/>
                    <a:gd name="T24" fmla="*/ 75 w 87"/>
                    <a:gd name="T25" fmla="*/ 24 h 59"/>
                    <a:gd name="T26" fmla="*/ 67 w 87"/>
                    <a:gd name="T27" fmla="*/ 18 h 59"/>
                    <a:gd name="T28" fmla="*/ 64 w 87"/>
                    <a:gd name="T29" fmla="*/ 17 h 59"/>
                    <a:gd name="T30" fmla="*/ 60 w 87"/>
                    <a:gd name="T31" fmla="*/ 16 h 59"/>
                    <a:gd name="T32" fmla="*/ 60 w 87"/>
                    <a:gd name="T33" fmla="*/ 16 h 59"/>
                    <a:gd name="T34" fmla="*/ 59 w 87"/>
                    <a:gd name="T35" fmla="*/ 17 h 59"/>
                    <a:gd name="T36" fmla="*/ 60 w 87"/>
                    <a:gd name="T37" fmla="*/ 20 h 59"/>
                    <a:gd name="T38" fmla="*/ 63 w 87"/>
                    <a:gd name="T39" fmla="*/ 28 h 59"/>
                    <a:gd name="T40" fmla="*/ 67 w 87"/>
                    <a:gd name="T41" fmla="*/ 35 h 59"/>
                    <a:gd name="T42" fmla="*/ 67 w 87"/>
                    <a:gd name="T43" fmla="*/ 38 h 59"/>
                    <a:gd name="T44" fmla="*/ 67 w 87"/>
                    <a:gd name="T45" fmla="*/ 39 h 59"/>
                    <a:gd name="T46" fmla="*/ 67 w 87"/>
                    <a:gd name="T47" fmla="*/ 39 h 59"/>
                    <a:gd name="T48" fmla="*/ 60 w 87"/>
                    <a:gd name="T49" fmla="*/ 43 h 59"/>
                    <a:gd name="T50" fmla="*/ 56 w 87"/>
                    <a:gd name="T51" fmla="*/ 45 h 59"/>
                    <a:gd name="T52" fmla="*/ 46 w 87"/>
                    <a:gd name="T53" fmla="*/ 39 h 59"/>
                    <a:gd name="T54" fmla="*/ 43 w 87"/>
                    <a:gd name="T55" fmla="*/ 37 h 59"/>
                    <a:gd name="T56" fmla="*/ 43 w 87"/>
                    <a:gd name="T57" fmla="*/ 37 h 59"/>
                    <a:gd name="T58" fmla="*/ 42 w 87"/>
                    <a:gd name="T59" fmla="*/ 33 h 59"/>
                    <a:gd name="T60" fmla="*/ 41 w 87"/>
                    <a:gd name="T61" fmla="*/ 32 h 59"/>
                    <a:gd name="T62" fmla="*/ 38 w 87"/>
                    <a:gd name="T63" fmla="*/ 31 h 59"/>
                    <a:gd name="T64" fmla="*/ 38 w 87"/>
                    <a:gd name="T65" fmla="*/ 31 h 59"/>
                    <a:gd name="T66" fmla="*/ 37 w 87"/>
                    <a:gd name="T67" fmla="*/ 32 h 59"/>
                    <a:gd name="T68" fmla="*/ 35 w 87"/>
                    <a:gd name="T69" fmla="*/ 35 h 59"/>
                    <a:gd name="T70" fmla="*/ 31 w 87"/>
                    <a:gd name="T71" fmla="*/ 43 h 59"/>
                    <a:gd name="T72" fmla="*/ 27 w 87"/>
                    <a:gd name="T73" fmla="*/ 54 h 59"/>
                    <a:gd name="T74" fmla="*/ 6 w 87"/>
                    <a:gd name="T75" fmla="*/ 59 h 59"/>
                    <a:gd name="T76" fmla="*/ 0 w 87"/>
                    <a:gd name="T77" fmla="*/ 54 h 59"/>
                    <a:gd name="T78" fmla="*/ 9 w 87"/>
                    <a:gd name="T79" fmla="*/ 45 h 59"/>
                    <a:gd name="T80" fmla="*/ 25 w 87"/>
                    <a:gd name="T81" fmla="*/ 39 h 59"/>
                    <a:gd name="T82" fmla="*/ 25 w 87"/>
                    <a:gd name="T83" fmla="*/ 39 h 59"/>
                    <a:gd name="T84" fmla="*/ 19 w 87"/>
                    <a:gd name="T85" fmla="*/ 38 h 59"/>
                    <a:gd name="T86" fmla="*/ 14 w 87"/>
                    <a:gd name="T87" fmla="*/ 36 h 59"/>
                    <a:gd name="T88" fmla="*/ 12 w 87"/>
                    <a:gd name="T89" fmla="*/ 35 h 59"/>
                    <a:gd name="T90" fmla="*/ 12 w 87"/>
                    <a:gd name="T91" fmla="*/ 32 h 59"/>
                    <a:gd name="T92" fmla="*/ 12 w 87"/>
                    <a:gd name="T93" fmla="*/ 32 h 59"/>
                    <a:gd name="T94" fmla="*/ 12 w 87"/>
                    <a:gd name="T95" fmla="*/ 30 h 59"/>
                    <a:gd name="T96" fmla="*/ 15 w 87"/>
                    <a:gd name="T97" fmla="*/ 27 h 59"/>
                    <a:gd name="T98" fmla="*/ 23 w 87"/>
                    <a:gd name="T99" fmla="*/ 18 h 59"/>
                    <a:gd name="T100" fmla="*/ 37 w 87"/>
                    <a:gd name="T101" fmla="*/ 8 h 59"/>
                    <a:gd name="T102" fmla="*/ 37 w 87"/>
                    <a:gd name="T103" fmla="*/ 8 h 59"/>
                    <a:gd name="T104" fmla="*/ 42 w 87"/>
                    <a:gd name="T105" fmla="*/ 6 h 59"/>
                    <a:gd name="T106" fmla="*/ 49 w 87"/>
                    <a:gd name="T107" fmla="*/ 3 h 59"/>
                    <a:gd name="T108" fmla="*/ 57 w 87"/>
                    <a:gd name="T109" fmla="*/ 1 h 59"/>
                    <a:gd name="T110" fmla="*/ 61 w 87"/>
                    <a:gd name="T111" fmla="*/ 0 h 59"/>
                    <a:gd name="T112" fmla="*/ 61 w 87"/>
                    <a:gd name="T113" fmla="*/ 0 h 59"/>
                    <a:gd name="connsiteX0" fmla="*/ 7011 w 10000"/>
                    <a:gd name="connsiteY0" fmla="*/ 0 h 9153"/>
                    <a:gd name="connsiteX1" fmla="*/ 7011 w 10000"/>
                    <a:gd name="connsiteY1" fmla="*/ 0 h 9153"/>
                    <a:gd name="connsiteX2" fmla="*/ 7471 w 10000"/>
                    <a:gd name="connsiteY2" fmla="*/ 169 h 9153"/>
                    <a:gd name="connsiteX3" fmla="*/ 7701 w 10000"/>
                    <a:gd name="connsiteY3" fmla="*/ 508 h 9153"/>
                    <a:gd name="connsiteX4" fmla="*/ 8506 w 10000"/>
                    <a:gd name="connsiteY4" fmla="*/ 1525 h 9153"/>
                    <a:gd name="connsiteX5" fmla="*/ 9310 w 10000"/>
                    <a:gd name="connsiteY5" fmla="*/ 3051 h 9153"/>
                    <a:gd name="connsiteX6" fmla="*/ 9310 w 10000"/>
                    <a:gd name="connsiteY6" fmla="*/ 3051 h 9153"/>
                    <a:gd name="connsiteX7" fmla="*/ 9770 w 10000"/>
                    <a:gd name="connsiteY7" fmla="*/ 4237 h 9153"/>
                    <a:gd name="connsiteX8" fmla="*/ 10000 w 10000"/>
                    <a:gd name="connsiteY8" fmla="*/ 5254 h 9153"/>
                    <a:gd name="connsiteX9" fmla="*/ 10000 w 10000"/>
                    <a:gd name="connsiteY9" fmla="*/ 5424 h 9153"/>
                    <a:gd name="connsiteX10" fmla="*/ 10000 w 10000"/>
                    <a:gd name="connsiteY10" fmla="*/ 5424 h 9153"/>
                    <a:gd name="connsiteX11" fmla="*/ 10000 w 10000"/>
                    <a:gd name="connsiteY11" fmla="*/ 5424 h 9153"/>
                    <a:gd name="connsiteX12" fmla="*/ 8621 w 10000"/>
                    <a:gd name="connsiteY12" fmla="*/ 4068 h 9153"/>
                    <a:gd name="connsiteX13" fmla="*/ 7701 w 10000"/>
                    <a:gd name="connsiteY13" fmla="*/ 3051 h 9153"/>
                    <a:gd name="connsiteX14" fmla="*/ 7356 w 10000"/>
                    <a:gd name="connsiteY14" fmla="*/ 2881 h 9153"/>
                    <a:gd name="connsiteX15" fmla="*/ 6897 w 10000"/>
                    <a:gd name="connsiteY15" fmla="*/ 2712 h 9153"/>
                    <a:gd name="connsiteX16" fmla="*/ 6897 w 10000"/>
                    <a:gd name="connsiteY16" fmla="*/ 2712 h 9153"/>
                    <a:gd name="connsiteX17" fmla="*/ 6782 w 10000"/>
                    <a:gd name="connsiteY17" fmla="*/ 2881 h 9153"/>
                    <a:gd name="connsiteX18" fmla="*/ 6897 w 10000"/>
                    <a:gd name="connsiteY18" fmla="*/ 3390 h 9153"/>
                    <a:gd name="connsiteX19" fmla="*/ 7241 w 10000"/>
                    <a:gd name="connsiteY19" fmla="*/ 4746 h 9153"/>
                    <a:gd name="connsiteX20" fmla="*/ 7701 w 10000"/>
                    <a:gd name="connsiteY20" fmla="*/ 5932 h 9153"/>
                    <a:gd name="connsiteX21" fmla="*/ 7701 w 10000"/>
                    <a:gd name="connsiteY21" fmla="*/ 6441 h 9153"/>
                    <a:gd name="connsiteX22" fmla="*/ 7701 w 10000"/>
                    <a:gd name="connsiteY22" fmla="*/ 6610 h 9153"/>
                    <a:gd name="connsiteX23" fmla="*/ 7701 w 10000"/>
                    <a:gd name="connsiteY23" fmla="*/ 6610 h 9153"/>
                    <a:gd name="connsiteX24" fmla="*/ 6897 w 10000"/>
                    <a:gd name="connsiteY24" fmla="*/ 7288 h 9153"/>
                    <a:gd name="connsiteX25" fmla="*/ 6437 w 10000"/>
                    <a:gd name="connsiteY25" fmla="*/ 7627 h 9153"/>
                    <a:gd name="connsiteX26" fmla="*/ 5287 w 10000"/>
                    <a:gd name="connsiteY26" fmla="*/ 6610 h 9153"/>
                    <a:gd name="connsiteX27" fmla="*/ 4943 w 10000"/>
                    <a:gd name="connsiteY27" fmla="*/ 6271 h 9153"/>
                    <a:gd name="connsiteX28" fmla="*/ 4943 w 10000"/>
                    <a:gd name="connsiteY28" fmla="*/ 6271 h 9153"/>
                    <a:gd name="connsiteX29" fmla="*/ 4828 w 10000"/>
                    <a:gd name="connsiteY29" fmla="*/ 5593 h 9153"/>
                    <a:gd name="connsiteX30" fmla="*/ 4713 w 10000"/>
                    <a:gd name="connsiteY30" fmla="*/ 5424 h 9153"/>
                    <a:gd name="connsiteX31" fmla="*/ 4368 w 10000"/>
                    <a:gd name="connsiteY31" fmla="*/ 5254 h 9153"/>
                    <a:gd name="connsiteX32" fmla="*/ 4368 w 10000"/>
                    <a:gd name="connsiteY32" fmla="*/ 5254 h 9153"/>
                    <a:gd name="connsiteX33" fmla="*/ 4253 w 10000"/>
                    <a:gd name="connsiteY33" fmla="*/ 5424 h 9153"/>
                    <a:gd name="connsiteX34" fmla="*/ 4023 w 10000"/>
                    <a:gd name="connsiteY34" fmla="*/ 5932 h 9153"/>
                    <a:gd name="connsiteX35" fmla="*/ 3563 w 10000"/>
                    <a:gd name="connsiteY35" fmla="*/ 7288 h 9153"/>
                    <a:gd name="connsiteX36" fmla="*/ 3103 w 10000"/>
                    <a:gd name="connsiteY36" fmla="*/ 9153 h 9153"/>
                    <a:gd name="connsiteX37" fmla="*/ 0 w 10000"/>
                    <a:gd name="connsiteY37" fmla="*/ 9153 h 9153"/>
                    <a:gd name="connsiteX38" fmla="*/ 1034 w 10000"/>
                    <a:gd name="connsiteY38" fmla="*/ 7627 h 9153"/>
                    <a:gd name="connsiteX39" fmla="*/ 2874 w 10000"/>
                    <a:gd name="connsiteY39" fmla="*/ 6610 h 9153"/>
                    <a:gd name="connsiteX40" fmla="*/ 2874 w 10000"/>
                    <a:gd name="connsiteY40" fmla="*/ 6610 h 9153"/>
                    <a:gd name="connsiteX41" fmla="*/ 2184 w 10000"/>
                    <a:gd name="connsiteY41" fmla="*/ 6441 h 9153"/>
                    <a:gd name="connsiteX42" fmla="*/ 1609 w 10000"/>
                    <a:gd name="connsiteY42" fmla="*/ 6102 h 9153"/>
                    <a:gd name="connsiteX43" fmla="*/ 1379 w 10000"/>
                    <a:gd name="connsiteY43" fmla="*/ 5932 h 9153"/>
                    <a:gd name="connsiteX44" fmla="*/ 1379 w 10000"/>
                    <a:gd name="connsiteY44" fmla="*/ 5424 h 9153"/>
                    <a:gd name="connsiteX45" fmla="*/ 1379 w 10000"/>
                    <a:gd name="connsiteY45" fmla="*/ 5424 h 9153"/>
                    <a:gd name="connsiteX46" fmla="*/ 1379 w 10000"/>
                    <a:gd name="connsiteY46" fmla="*/ 5085 h 9153"/>
                    <a:gd name="connsiteX47" fmla="*/ 1724 w 10000"/>
                    <a:gd name="connsiteY47" fmla="*/ 4576 h 9153"/>
                    <a:gd name="connsiteX48" fmla="*/ 2644 w 10000"/>
                    <a:gd name="connsiteY48" fmla="*/ 3051 h 9153"/>
                    <a:gd name="connsiteX49" fmla="*/ 4253 w 10000"/>
                    <a:gd name="connsiteY49" fmla="*/ 1356 h 9153"/>
                    <a:gd name="connsiteX50" fmla="*/ 4253 w 10000"/>
                    <a:gd name="connsiteY50" fmla="*/ 1356 h 9153"/>
                    <a:gd name="connsiteX51" fmla="*/ 4828 w 10000"/>
                    <a:gd name="connsiteY51" fmla="*/ 1017 h 9153"/>
                    <a:gd name="connsiteX52" fmla="*/ 5632 w 10000"/>
                    <a:gd name="connsiteY52" fmla="*/ 508 h 9153"/>
                    <a:gd name="connsiteX53" fmla="*/ 6552 w 10000"/>
                    <a:gd name="connsiteY53" fmla="*/ 169 h 9153"/>
                    <a:gd name="connsiteX54" fmla="*/ 7011 w 10000"/>
                    <a:gd name="connsiteY54" fmla="*/ 0 h 9153"/>
                    <a:gd name="connsiteX55" fmla="*/ 7011 w 10000"/>
                    <a:gd name="connsiteY55" fmla="*/ 0 h 9153"/>
                    <a:gd name="connsiteX0" fmla="*/ 5977 w 8966"/>
                    <a:gd name="connsiteY0" fmla="*/ 0 h 10000"/>
                    <a:gd name="connsiteX1" fmla="*/ 5977 w 8966"/>
                    <a:gd name="connsiteY1" fmla="*/ 0 h 10000"/>
                    <a:gd name="connsiteX2" fmla="*/ 6437 w 8966"/>
                    <a:gd name="connsiteY2" fmla="*/ 185 h 10000"/>
                    <a:gd name="connsiteX3" fmla="*/ 6667 w 8966"/>
                    <a:gd name="connsiteY3" fmla="*/ 555 h 10000"/>
                    <a:gd name="connsiteX4" fmla="*/ 7472 w 8966"/>
                    <a:gd name="connsiteY4" fmla="*/ 1666 h 10000"/>
                    <a:gd name="connsiteX5" fmla="*/ 8276 w 8966"/>
                    <a:gd name="connsiteY5" fmla="*/ 3333 h 10000"/>
                    <a:gd name="connsiteX6" fmla="*/ 8276 w 8966"/>
                    <a:gd name="connsiteY6" fmla="*/ 3333 h 10000"/>
                    <a:gd name="connsiteX7" fmla="*/ 8736 w 8966"/>
                    <a:gd name="connsiteY7" fmla="*/ 4629 h 10000"/>
                    <a:gd name="connsiteX8" fmla="*/ 8966 w 8966"/>
                    <a:gd name="connsiteY8" fmla="*/ 5740 h 10000"/>
                    <a:gd name="connsiteX9" fmla="*/ 8966 w 8966"/>
                    <a:gd name="connsiteY9" fmla="*/ 5926 h 10000"/>
                    <a:gd name="connsiteX10" fmla="*/ 8966 w 8966"/>
                    <a:gd name="connsiteY10" fmla="*/ 5926 h 10000"/>
                    <a:gd name="connsiteX11" fmla="*/ 8966 w 8966"/>
                    <a:gd name="connsiteY11" fmla="*/ 5926 h 10000"/>
                    <a:gd name="connsiteX12" fmla="*/ 7587 w 8966"/>
                    <a:gd name="connsiteY12" fmla="*/ 4444 h 10000"/>
                    <a:gd name="connsiteX13" fmla="*/ 6667 w 8966"/>
                    <a:gd name="connsiteY13" fmla="*/ 3333 h 10000"/>
                    <a:gd name="connsiteX14" fmla="*/ 6322 w 8966"/>
                    <a:gd name="connsiteY14" fmla="*/ 3148 h 10000"/>
                    <a:gd name="connsiteX15" fmla="*/ 5863 w 8966"/>
                    <a:gd name="connsiteY15" fmla="*/ 2963 h 10000"/>
                    <a:gd name="connsiteX16" fmla="*/ 5863 w 8966"/>
                    <a:gd name="connsiteY16" fmla="*/ 2963 h 10000"/>
                    <a:gd name="connsiteX17" fmla="*/ 5748 w 8966"/>
                    <a:gd name="connsiteY17" fmla="*/ 3148 h 10000"/>
                    <a:gd name="connsiteX18" fmla="*/ 5863 w 8966"/>
                    <a:gd name="connsiteY18" fmla="*/ 3704 h 10000"/>
                    <a:gd name="connsiteX19" fmla="*/ 6207 w 8966"/>
                    <a:gd name="connsiteY19" fmla="*/ 5185 h 10000"/>
                    <a:gd name="connsiteX20" fmla="*/ 6667 w 8966"/>
                    <a:gd name="connsiteY20" fmla="*/ 6481 h 10000"/>
                    <a:gd name="connsiteX21" fmla="*/ 6667 w 8966"/>
                    <a:gd name="connsiteY21" fmla="*/ 7037 h 10000"/>
                    <a:gd name="connsiteX22" fmla="*/ 6667 w 8966"/>
                    <a:gd name="connsiteY22" fmla="*/ 7222 h 10000"/>
                    <a:gd name="connsiteX23" fmla="*/ 6667 w 8966"/>
                    <a:gd name="connsiteY23" fmla="*/ 7222 h 10000"/>
                    <a:gd name="connsiteX24" fmla="*/ 5863 w 8966"/>
                    <a:gd name="connsiteY24" fmla="*/ 7962 h 10000"/>
                    <a:gd name="connsiteX25" fmla="*/ 5403 w 8966"/>
                    <a:gd name="connsiteY25" fmla="*/ 8333 h 10000"/>
                    <a:gd name="connsiteX26" fmla="*/ 4253 w 8966"/>
                    <a:gd name="connsiteY26" fmla="*/ 7222 h 10000"/>
                    <a:gd name="connsiteX27" fmla="*/ 3909 w 8966"/>
                    <a:gd name="connsiteY27" fmla="*/ 6851 h 10000"/>
                    <a:gd name="connsiteX28" fmla="*/ 3909 w 8966"/>
                    <a:gd name="connsiteY28" fmla="*/ 6851 h 10000"/>
                    <a:gd name="connsiteX29" fmla="*/ 3794 w 8966"/>
                    <a:gd name="connsiteY29" fmla="*/ 6111 h 10000"/>
                    <a:gd name="connsiteX30" fmla="*/ 3679 w 8966"/>
                    <a:gd name="connsiteY30" fmla="*/ 5926 h 10000"/>
                    <a:gd name="connsiteX31" fmla="*/ 3334 w 8966"/>
                    <a:gd name="connsiteY31" fmla="*/ 5740 h 10000"/>
                    <a:gd name="connsiteX32" fmla="*/ 3334 w 8966"/>
                    <a:gd name="connsiteY32" fmla="*/ 5740 h 10000"/>
                    <a:gd name="connsiteX33" fmla="*/ 3219 w 8966"/>
                    <a:gd name="connsiteY33" fmla="*/ 5926 h 10000"/>
                    <a:gd name="connsiteX34" fmla="*/ 2989 w 8966"/>
                    <a:gd name="connsiteY34" fmla="*/ 6481 h 10000"/>
                    <a:gd name="connsiteX35" fmla="*/ 2529 w 8966"/>
                    <a:gd name="connsiteY35" fmla="*/ 7962 h 10000"/>
                    <a:gd name="connsiteX36" fmla="*/ 2069 w 8966"/>
                    <a:gd name="connsiteY36" fmla="*/ 10000 h 10000"/>
                    <a:gd name="connsiteX37" fmla="*/ 0 w 8966"/>
                    <a:gd name="connsiteY37" fmla="*/ 8333 h 10000"/>
                    <a:gd name="connsiteX38" fmla="*/ 1840 w 8966"/>
                    <a:gd name="connsiteY38" fmla="*/ 7222 h 10000"/>
                    <a:gd name="connsiteX39" fmla="*/ 1840 w 8966"/>
                    <a:gd name="connsiteY39" fmla="*/ 7222 h 10000"/>
                    <a:gd name="connsiteX40" fmla="*/ 1150 w 8966"/>
                    <a:gd name="connsiteY40" fmla="*/ 7037 h 10000"/>
                    <a:gd name="connsiteX41" fmla="*/ 575 w 8966"/>
                    <a:gd name="connsiteY41" fmla="*/ 6667 h 10000"/>
                    <a:gd name="connsiteX42" fmla="*/ 345 w 8966"/>
                    <a:gd name="connsiteY42" fmla="*/ 6481 h 10000"/>
                    <a:gd name="connsiteX43" fmla="*/ 345 w 8966"/>
                    <a:gd name="connsiteY43" fmla="*/ 5926 h 10000"/>
                    <a:gd name="connsiteX44" fmla="*/ 345 w 8966"/>
                    <a:gd name="connsiteY44" fmla="*/ 5926 h 10000"/>
                    <a:gd name="connsiteX45" fmla="*/ 345 w 8966"/>
                    <a:gd name="connsiteY45" fmla="*/ 5556 h 10000"/>
                    <a:gd name="connsiteX46" fmla="*/ 690 w 8966"/>
                    <a:gd name="connsiteY46" fmla="*/ 4999 h 10000"/>
                    <a:gd name="connsiteX47" fmla="*/ 1610 w 8966"/>
                    <a:gd name="connsiteY47" fmla="*/ 3333 h 10000"/>
                    <a:gd name="connsiteX48" fmla="*/ 3219 w 8966"/>
                    <a:gd name="connsiteY48" fmla="*/ 1481 h 10000"/>
                    <a:gd name="connsiteX49" fmla="*/ 3219 w 8966"/>
                    <a:gd name="connsiteY49" fmla="*/ 1481 h 10000"/>
                    <a:gd name="connsiteX50" fmla="*/ 3794 w 8966"/>
                    <a:gd name="connsiteY50" fmla="*/ 1111 h 10000"/>
                    <a:gd name="connsiteX51" fmla="*/ 4598 w 8966"/>
                    <a:gd name="connsiteY51" fmla="*/ 555 h 10000"/>
                    <a:gd name="connsiteX52" fmla="*/ 5518 w 8966"/>
                    <a:gd name="connsiteY52" fmla="*/ 185 h 10000"/>
                    <a:gd name="connsiteX53" fmla="*/ 5977 w 8966"/>
                    <a:gd name="connsiteY53" fmla="*/ 0 h 10000"/>
                    <a:gd name="connsiteX54" fmla="*/ 5977 w 8966"/>
                    <a:gd name="connsiteY54" fmla="*/ 0 h 10000"/>
                    <a:gd name="connsiteX0" fmla="*/ 6281 w 9615"/>
                    <a:gd name="connsiteY0" fmla="*/ 0 h 10000"/>
                    <a:gd name="connsiteX1" fmla="*/ 6281 w 9615"/>
                    <a:gd name="connsiteY1" fmla="*/ 0 h 10000"/>
                    <a:gd name="connsiteX2" fmla="*/ 6794 w 9615"/>
                    <a:gd name="connsiteY2" fmla="*/ 185 h 10000"/>
                    <a:gd name="connsiteX3" fmla="*/ 7051 w 9615"/>
                    <a:gd name="connsiteY3" fmla="*/ 555 h 10000"/>
                    <a:gd name="connsiteX4" fmla="*/ 7949 w 9615"/>
                    <a:gd name="connsiteY4" fmla="*/ 1666 h 10000"/>
                    <a:gd name="connsiteX5" fmla="*/ 8845 w 9615"/>
                    <a:gd name="connsiteY5" fmla="*/ 3333 h 10000"/>
                    <a:gd name="connsiteX6" fmla="*/ 8845 w 9615"/>
                    <a:gd name="connsiteY6" fmla="*/ 3333 h 10000"/>
                    <a:gd name="connsiteX7" fmla="*/ 9358 w 9615"/>
                    <a:gd name="connsiteY7" fmla="*/ 4629 h 10000"/>
                    <a:gd name="connsiteX8" fmla="*/ 9615 w 9615"/>
                    <a:gd name="connsiteY8" fmla="*/ 5740 h 10000"/>
                    <a:gd name="connsiteX9" fmla="*/ 9615 w 9615"/>
                    <a:gd name="connsiteY9" fmla="*/ 5926 h 10000"/>
                    <a:gd name="connsiteX10" fmla="*/ 9615 w 9615"/>
                    <a:gd name="connsiteY10" fmla="*/ 5926 h 10000"/>
                    <a:gd name="connsiteX11" fmla="*/ 9615 w 9615"/>
                    <a:gd name="connsiteY11" fmla="*/ 5926 h 10000"/>
                    <a:gd name="connsiteX12" fmla="*/ 8077 w 9615"/>
                    <a:gd name="connsiteY12" fmla="*/ 4444 h 10000"/>
                    <a:gd name="connsiteX13" fmla="*/ 7051 w 9615"/>
                    <a:gd name="connsiteY13" fmla="*/ 3333 h 10000"/>
                    <a:gd name="connsiteX14" fmla="*/ 6666 w 9615"/>
                    <a:gd name="connsiteY14" fmla="*/ 3148 h 10000"/>
                    <a:gd name="connsiteX15" fmla="*/ 6154 w 9615"/>
                    <a:gd name="connsiteY15" fmla="*/ 2963 h 10000"/>
                    <a:gd name="connsiteX16" fmla="*/ 6154 w 9615"/>
                    <a:gd name="connsiteY16" fmla="*/ 2963 h 10000"/>
                    <a:gd name="connsiteX17" fmla="*/ 6026 w 9615"/>
                    <a:gd name="connsiteY17" fmla="*/ 3148 h 10000"/>
                    <a:gd name="connsiteX18" fmla="*/ 6154 w 9615"/>
                    <a:gd name="connsiteY18" fmla="*/ 3704 h 10000"/>
                    <a:gd name="connsiteX19" fmla="*/ 6538 w 9615"/>
                    <a:gd name="connsiteY19" fmla="*/ 5185 h 10000"/>
                    <a:gd name="connsiteX20" fmla="*/ 7051 w 9615"/>
                    <a:gd name="connsiteY20" fmla="*/ 6481 h 10000"/>
                    <a:gd name="connsiteX21" fmla="*/ 7051 w 9615"/>
                    <a:gd name="connsiteY21" fmla="*/ 7037 h 10000"/>
                    <a:gd name="connsiteX22" fmla="*/ 7051 w 9615"/>
                    <a:gd name="connsiteY22" fmla="*/ 7222 h 10000"/>
                    <a:gd name="connsiteX23" fmla="*/ 7051 w 9615"/>
                    <a:gd name="connsiteY23" fmla="*/ 7222 h 10000"/>
                    <a:gd name="connsiteX24" fmla="*/ 6154 w 9615"/>
                    <a:gd name="connsiteY24" fmla="*/ 7962 h 10000"/>
                    <a:gd name="connsiteX25" fmla="*/ 5641 w 9615"/>
                    <a:gd name="connsiteY25" fmla="*/ 8333 h 10000"/>
                    <a:gd name="connsiteX26" fmla="*/ 4358 w 9615"/>
                    <a:gd name="connsiteY26" fmla="*/ 7222 h 10000"/>
                    <a:gd name="connsiteX27" fmla="*/ 3975 w 9615"/>
                    <a:gd name="connsiteY27" fmla="*/ 6851 h 10000"/>
                    <a:gd name="connsiteX28" fmla="*/ 3975 w 9615"/>
                    <a:gd name="connsiteY28" fmla="*/ 6851 h 10000"/>
                    <a:gd name="connsiteX29" fmla="*/ 3847 w 9615"/>
                    <a:gd name="connsiteY29" fmla="*/ 6111 h 10000"/>
                    <a:gd name="connsiteX30" fmla="*/ 3718 w 9615"/>
                    <a:gd name="connsiteY30" fmla="*/ 5926 h 10000"/>
                    <a:gd name="connsiteX31" fmla="*/ 3333 w 9615"/>
                    <a:gd name="connsiteY31" fmla="*/ 5740 h 10000"/>
                    <a:gd name="connsiteX32" fmla="*/ 3333 w 9615"/>
                    <a:gd name="connsiteY32" fmla="*/ 5740 h 10000"/>
                    <a:gd name="connsiteX33" fmla="*/ 3205 w 9615"/>
                    <a:gd name="connsiteY33" fmla="*/ 5926 h 10000"/>
                    <a:gd name="connsiteX34" fmla="*/ 2949 w 9615"/>
                    <a:gd name="connsiteY34" fmla="*/ 6481 h 10000"/>
                    <a:gd name="connsiteX35" fmla="*/ 2436 w 9615"/>
                    <a:gd name="connsiteY35" fmla="*/ 7962 h 10000"/>
                    <a:gd name="connsiteX36" fmla="*/ 1923 w 9615"/>
                    <a:gd name="connsiteY36" fmla="*/ 10000 h 10000"/>
                    <a:gd name="connsiteX37" fmla="*/ 1667 w 9615"/>
                    <a:gd name="connsiteY37" fmla="*/ 7222 h 10000"/>
                    <a:gd name="connsiteX38" fmla="*/ 1667 w 9615"/>
                    <a:gd name="connsiteY38" fmla="*/ 7222 h 10000"/>
                    <a:gd name="connsiteX39" fmla="*/ 898 w 9615"/>
                    <a:gd name="connsiteY39" fmla="*/ 7037 h 10000"/>
                    <a:gd name="connsiteX40" fmla="*/ 256 w 9615"/>
                    <a:gd name="connsiteY40" fmla="*/ 6667 h 10000"/>
                    <a:gd name="connsiteX41" fmla="*/ 0 w 9615"/>
                    <a:gd name="connsiteY41" fmla="*/ 6481 h 10000"/>
                    <a:gd name="connsiteX42" fmla="*/ 0 w 9615"/>
                    <a:gd name="connsiteY42" fmla="*/ 5926 h 10000"/>
                    <a:gd name="connsiteX43" fmla="*/ 0 w 9615"/>
                    <a:gd name="connsiteY43" fmla="*/ 5926 h 10000"/>
                    <a:gd name="connsiteX44" fmla="*/ 0 w 9615"/>
                    <a:gd name="connsiteY44" fmla="*/ 5556 h 10000"/>
                    <a:gd name="connsiteX45" fmla="*/ 385 w 9615"/>
                    <a:gd name="connsiteY45" fmla="*/ 4999 h 10000"/>
                    <a:gd name="connsiteX46" fmla="*/ 1411 w 9615"/>
                    <a:gd name="connsiteY46" fmla="*/ 3333 h 10000"/>
                    <a:gd name="connsiteX47" fmla="*/ 3205 w 9615"/>
                    <a:gd name="connsiteY47" fmla="*/ 1481 h 10000"/>
                    <a:gd name="connsiteX48" fmla="*/ 3205 w 9615"/>
                    <a:gd name="connsiteY48" fmla="*/ 1481 h 10000"/>
                    <a:gd name="connsiteX49" fmla="*/ 3847 w 9615"/>
                    <a:gd name="connsiteY49" fmla="*/ 1111 h 10000"/>
                    <a:gd name="connsiteX50" fmla="*/ 4743 w 9615"/>
                    <a:gd name="connsiteY50" fmla="*/ 555 h 10000"/>
                    <a:gd name="connsiteX51" fmla="*/ 5769 w 9615"/>
                    <a:gd name="connsiteY51" fmla="*/ 185 h 10000"/>
                    <a:gd name="connsiteX52" fmla="*/ 6281 w 9615"/>
                    <a:gd name="connsiteY52" fmla="*/ 0 h 10000"/>
                    <a:gd name="connsiteX53" fmla="*/ 6281 w 9615"/>
                    <a:gd name="connsiteY53" fmla="*/ 0 h 10000"/>
                    <a:gd name="connsiteX0" fmla="*/ 6533 w 10000"/>
                    <a:gd name="connsiteY0" fmla="*/ 0 h 8333"/>
                    <a:gd name="connsiteX1" fmla="*/ 6533 w 10000"/>
                    <a:gd name="connsiteY1" fmla="*/ 0 h 8333"/>
                    <a:gd name="connsiteX2" fmla="*/ 7066 w 10000"/>
                    <a:gd name="connsiteY2" fmla="*/ 185 h 8333"/>
                    <a:gd name="connsiteX3" fmla="*/ 7333 w 10000"/>
                    <a:gd name="connsiteY3" fmla="*/ 555 h 8333"/>
                    <a:gd name="connsiteX4" fmla="*/ 8267 w 10000"/>
                    <a:gd name="connsiteY4" fmla="*/ 1666 h 8333"/>
                    <a:gd name="connsiteX5" fmla="*/ 9199 w 10000"/>
                    <a:gd name="connsiteY5" fmla="*/ 3333 h 8333"/>
                    <a:gd name="connsiteX6" fmla="*/ 9199 w 10000"/>
                    <a:gd name="connsiteY6" fmla="*/ 3333 h 8333"/>
                    <a:gd name="connsiteX7" fmla="*/ 9733 w 10000"/>
                    <a:gd name="connsiteY7" fmla="*/ 4629 h 8333"/>
                    <a:gd name="connsiteX8" fmla="*/ 10000 w 10000"/>
                    <a:gd name="connsiteY8" fmla="*/ 5740 h 8333"/>
                    <a:gd name="connsiteX9" fmla="*/ 10000 w 10000"/>
                    <a:gd name="connsiteY9" fmla="*/ 5926 h 8333"/>
                    <a:gd name="connsiteX10" fmla="*/ 10000 w 10000"/>
                    <a:gd name="connsiteY10" fmla="*/ 5926 h 8333"/>
                    <a:gd name="connsiteX11" fmla="*/ 10000 w 10000"/>
                    <a:gd name="connsiteY11" fmla="*/ 5926 h 8333"/>
                    <a:gd name="connsiteX12" fmla="*/ 8400 w 10000"/>
                    <a:gd name="connsiteY12" fmla="*/ 4444 h 8333"/>
                    <a:gd name="connsiteX13" fmla="*/ 7333 w 10000"/>
                    <a:gd name="connsiteY13" fmla="*/ 3333 h 8333"/>
                    <a:gd name="connsiteX14" fmla="*/ 6933 w 10000"/>
                    <a:gd name="connsiteY14" fmla="*/ 3148 h 8333"/>
                    <a:gd name="connsiteX15" fmla="*/ 6400 w 10000"/>
                    <a:gd name="connsiteY15" fmla="*/ 2963 h 8333"/>
                    <a:gd name="connsiteX16" fmla="*/ 6400 w 10000"/>
                    <a:gd name="connsiteY16" fmla="*/ 2963 h 8333"/>
                    <a:gd name="connsiteX17" fmla="*/ 6267 w 10000"/>
                    <a:gd name="connsiteY17" fmla="*/ 3148 h 8333"/>
                    <a:gd name="connsiteX18" fmla="*/ 6400 w 10000"/>
                    <a:gd name="connsiteY18" fmla="*/ 3704 h 8333"/>
                    <a:gd name="connsiteX19" fmla="*/ 6800 w 10000"/>
                    <a:gd name="connsiteY19" fmla="*/ 5185 h 8333"/>
                    <a:gd name="connsiteX20" fmla="*/ 7333 w 10000"/>
                    <a:gd name="connsiteY20" fmla="*/ 6481 h 8333"/>
                    <a:gd name="connsiteX21" fmla="*/ 7333 w 10000"/>
                    <a:gd name="connsiteY21" fmla="*/ 7037 h 8333"/>
                    <a:gd name="connsiteX22" fmla="*/ 7333 w 10000"/>
                    <a:gd name="connsiteY22" fmla="*/ 7222 h 8333"/>
                    <a:gd name="connsiteX23" fmla="*/ 7333 w 10000"/>
                    <a:gd name="connsiteY23" fmla="*/ 7222 h 8333"/>
                    <a:gd name="connsiteX24" fmla="*/ 6400 w 10000"/>
                    <a:gd name="connsiteY24" fmla="*/ 7962 h 8333"/>
                    <a:gd name="connsiteX25" fmla="*/ 5867 w 10000"/>
                    <a:gd name="connsiteY25" fmla="*/ 8333 h 8333"/>
                    <a:gd name="connsiteX26" fmla="*/ 4533 w 10000"/>
                    <a:gd name="connsiteY26" fmla="*/ 7222 h 8333"/>
                    <a:gd name="connsiteX27" fmla="*/ 4134 w 10000"/>
                    <a:gd name="connsiteY27" fmla="*/ 6851 h 8333"/>
                    <a:gd name="connsiteX28" fmla="*/ 4134 w 10000"/>
                    <a:gd name="connsiteY28" fmla="*/ 6851 h 8333"/>
                    <a:gd name="connsiteX29" fmla="*/ 4001 w 10000"/>
                    <a:gd name="connsiteY29" fmla="*/ 6111 h 8333"/>
                    <a:gd name="connsiteX30" fmla="*/ 3867 w 10000"/>
                    <a:gd name="connsiteY30" fmla="*/ 5926 h 8333"/>
                    <a:gd name="connsiteX31" fmla="*/ 3466 w 10000"/>
                    <a:gd name="connsiteY31" fmla="*/ 5740 h 8333"/>
                    <a:gd name="connsiteX32" fmla="*/ 3466 w 10000"/>
                    <a:gd name="connsiteY32" fmla="*/ 5740 h 8333"/>
                    <a:gd name="connsiteX33" fmla="*/ 3333 w 10000"/>
                    <a:gd name="connsiteY33" fmla="*/ 5926 h 8333"/>
                    <a:gd name="connsiteX34" fmla="*/ 3067 w 10000"/>
                    <a:gd name="connsiteY34" fmla="*/ 6481 h 8333"/>
                    <a:gd name="connsiteX35" fmla="*/ 2534 w 10000"/>
                    <a:gd name="connsiteY35" fmla="*/ 7962 h 8333"/>
                    <a:gd name="connsiteX36" fmla="*/ 1734 w 10000"/>
                    <a:gd name="connsiteY36" fmla="*/ 7222 h 8333"/>
                    <a:gd name="connsiteX37" fmla="*/ 1734 w 10000"/>
                    <a:gd name="connsiteY37" fmla="*/ 7222 h 8333"/>
                    <a:gd name="connsiteX38" fmla="*/ 934 w 10000"/>
                    <a:gd name="connsiteY38" fmla="*/ 7037 h 8333"/>
                    <a:gd name="connsiteX39" fmla="*/ 266 w 10000"/>
                    <a:gd name="connsiteY39" fmla="*/ 6667 h 8333"/>
                    <a:gd name="connsiteX40" fmla="*/ 0 w 10000"/>
                    <a:gd name="connsiteY40" fmla="*/ 6481 h 8333"/>
                    <a:gd name="connsiteX41" fmla="*/ 0 w 10000"/>
                    <a:gd name="connsiteY41" fmla="*/ 5926 h 8333"/>
                    <a:gd name="connsiteX42" fmla="*/ 0 w 10000"/>
                    <a:gd name="connsiteY42" fmla="*/ 5926 h 8333"/>
                    <a:gd name="connsiteX43" fmla="*/ 0 w 10000"/>
                    <a:gd name="connsiteY43" fmla="*/ 5556 h 8333"/>
                    <a:gd name="connsiteX44" fmla="*/ 400 w 10000"/>
                    <a:gd name="connsiteY44" fmla="*/ 4999 h 8333"/>
                    <a:gd name="connsiteX45" fmla="*/ 1467 w 10000"/>
                    <a:gd name="connsiteY45" fmla="*/ 3333 h 8333"/>
                    <a:gd name="connsiteX46" fmla="*/ 3333 w 10000"/>
                    <a:gd name="connsiteY46" fmla="*/ 1481 h 8333"/>
                    <a:gd name="connsiteX47" fmla="*/ 3333 w 10000"/>
                    <a:gd name="connsiteY47" fmla="*/ 1481 h 8333"/>
                    <a:gd name="connsiteX48" fmla="*/ 4001 w 10000"/>
                    <a:gd name="connsiteY48" fmla="*/ 1111 h 8333"/>
                    <a:gd name="connsiteX49" fmla="*/ 4933 w 10000"/>
                    <a:gd name="connsiteY49" fmla="*/ 555 h 8333"/>
                    <a:gd name="connsiteX50" fmla="*/ 6000 w 10000"/>
                    <a:gd name="connsiteY50" fmla="*/ 185 h 8333"/>
                    <a:gd name="connsiteX51" fmla="*/ 6533 w 10000"/>
                    <a:gd name="connsiteY51" fmla="*/ 0 h 8333"/>
                    <a:gd name="connsiteX52" fmla="*/ 6533 w 10000"/>
                    <a:gd name="connsiteY52" fmla="*/ 0 h 8333"/>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10000 w 10000"/>
                    <a:gd name="connsiteY11" fmla="*/ 7111 h 10000"/>
                    <a:gd name="connsiteX12" fmla="*/ 8400 w 10000"/>
                    <a:gd name="connsiteY12" fmla="*/ 5333 h 10000"/>
                    <a:gd name="connsiteX13" fmla="*/ 7333 w 10000"/>
                    <a:gd name="connsiteY13" fmla="*/ 4000 h 10000"/>
                    <a:gd name="connsiteX14" fmla="*/ 6933 w 10000"/>
                    <a:gd name="connsiteY14" fmla="*/ 3778 h 10000"/>
                    <a:gd name="connsiteX15" fmla="*/ 6400 w 10000"/>
                    <a:gd name="connsiteY15" fmla="*/ 3556 h 10000"/>
                    <a:gd name="connsiteX16" fmla="*/ 6400 w 10000"/>
                    <a:gd name="connsiteY16" fmla="*/ 3556 h 10000"/>
                    <a:gd name="connsiteX17" fmla="*/ 6267 w 10000"/>
                    <a:gd name="connsiteY17" fmla="*/ 3778 h 10000"/>
                    <a:gd name="connsiteX18" fmla="*/ 6400 w 10000"/>
                    <a:gd name="connsiteY18" fmla="*/ 4445 h 10000"/>
                    <a:gd name="connsiteX19" fmla="*/ 6800 w 10000"/>
                    <a:gd name="connsiteY19" fmla="*/ 6222 h 10000"/>
                    <a:gd name="connsiteX20" fmla="*/ 7333 w 10000"/>
                    <a:gd name="connsiteY20" fmla="*/ 7778 h 10000"/>
                    <a:gd name="connsiteX21" fmla="*/ 7333 w 10000"/>
                    <a:gd name="connsiteY21" fmla="*/ 8445 h 10000"/>
                    <a:gd name="connsiteX22" fmla="*/ 7333 w 10000"/>
                    <a:gd name="connsiteY22" fmla="*/ 8667 h 10000"/>
                    <a:gd name="connsiteX23" fmla="*/ 7333 w 10000"/>
                    <a:gd name="connsiteY23" fmla="*/ 8667 h 10000"/>
                    <a:gd name="connsiteX24" fmla="*/ 6400 w 10000"/>
                    <a:gd name="connsiteY24" fmla="*/ 9555 h 10000"/>
                    <a:gd name="connsiteX25" fmla="*/ 5867 w 10000"/>
                    <a:gd name="connsiteY25" fmla="*/ 10000 h 10000"/>
                    <a:gd name="connsiteX26" fmla="*/ 4533 w 10000"/>
                    <a:gd name="connsiteY26" fmla="*/ 8667 h 10000"/>
                    <a:gd name="connsiteX27" fmla="*/ 4134 w 10000"/>
                    <a:gd name="connsiteY27" fmla="*/ 8222 h 10000"/>
                    <a:gd name="connsiteX28" fmla="*/ 4134 w 10000"/>
                    <a:gd name="connsiteY28" fmla="*/ 8222 h 10000"/>
                    <a:gd name="connsiteX29" fmla="*/ 4001 w 10000"/>
                    <a:gd name="connsiteY29" fmla="*/ 7333 h 10000"/>
                    <a:gd name="connsiteX30" fmla="*/ 3867 w 10000"/>
                    <a:gd name="connsiteY30" fmla="*/ 7111 h 10000"/>
                    <a:gd name="connsiteX31" fmla="*/ 3466 w 10000"/>
                    <a:gd name="connsiteY31" fmla="*/ 6888 h 10000"/>
                    <a:gd name="connsiteX32" fmla="*/ 3466 w 10000"/>
                    <a:gd name="connsiteY32" fmla="*/ 6888 h 10000"/>
                    <a:gd name="connsiteX33" fmla="*/ 3333 w 10000"/>
                    <a:gd name="connsiteY33" fmla="*/ 7111 h 10000"/>
                    <a:gd name="connsiteX34" fmla="*/ 3067 w 10000"/>
                    <a:gd name="connsiteY34" fmla="*/ 7778 h 10000"/>
                    <a:gd name="connsiteX35" fmla="*/ 1734 w 10000"/>
                    <a:gd name="connsiteY35" fmla="*/ 8667 h 10000"/>
                    <a:gd name="connsiteX36" fmla="*/ 1734 w 10000"/>
                    <a:gd name="connsiteY36" fmla="*/ 8667 h 10000"/>
                    <a:gd name="connsiteX37" fmla="*/ 934 w 10000"/>
                    <a:gd name="connsiteY37" fmla="*/ 8445 h 10000"/>
                    <a:gd name="connsiteX38" fmla="*/ 266 w 10000"/>
                    <a:gd name="connsiteY38" fmla="*/ 8001 h 10000"/>
                    <a:gd name="connsiteX39" fmla="*/ 0 w 10000"/>
                    <a:gd name="connsiteY39" fmla="*/ 7778 h 10000"/>
                    <a:gd name="connsiteX40" fmla="*/ 0 w 10000"/>
                    <a:gd name="connsiteY40" fmla="*/ 7111 h 10000"/>
                    <a:gd name="connsiteX41" fmla="*/ 0 w 10000"/>
                    <a:gd name="connsiteY41" fmla="*/ 7111 h 10000"/>
                    <a:gd name="connsiteX42" fmla="*/ 0 w 10000"/>
                    <a:gd name="connsiteY42" fmla="*/ 6667 h 10000"/>
                    <a:gd name="connsiteX43" fmla="*/ 400 w 10000"/>
                    <a:gd name="connsiteY43" fmla="*/ 5999 h 10000"/>
                    <a:gd name="connsiteX44" fmla="*/ 1467 w 10000"/>
                    <a:gd name="connsiteY44" fmla="*/ 4000 h 10000"/>
                    <a:gd name="connsiteX45" fmla="*/ 3333 w 10000"/>
                    <a:gd name="connsiteY45" fmla="*/ 1777 h 10000"/>
                    <a:gd name="connsiteX46" fmla="*/ 3333 w 10000"/>
                    <a:gd name="connsiteY46" fmla="*/ 1777 h 10000"/>
                    <a:gd name="connsiteX47" fmla="*/ 4001 w 10000"/>
                    <a:gd name="connsiteY47" fmla="*/ 1333 h 10000"/>
                    <a:gd name="connsiteX48" fmla="*/ 4933 w 10000"/>
                    <a:gd name="connsiteY48" fmla="*/ 666 h 10000"/>
                    <a:gd name="connsiteX49" fmla="*/ 6000 w 10000"/>
                    <a:gd name="connsiteY49" fmla="*/ 222 h 10000"/>
                    <a:gd name="connsiteX50" fmla="*/ 6533 w 10000"/>
                    <a:gd name="connsiteY50" fmla="*/ 0 h 10000"/>
                    <a:gd name="connsiteX51" fmla="*/ 6533 w 10000"/>
                    <a:gd name="connsiteY51"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10000 w 10000"/>
                    <a:gd name="connsiteY10" fmla="*/ 7111 h 10000"/>
                    <a:gd name="connsiteX11" fmla="*/ 8400 w 10000"/>
                    <a:gd name="connsiteY11" fmla="*/ 5333 h 10000"/>
                    <a:gd name="connsiteX12" fmla="*/ 7333 w 10000"/>
                    <a:gd name="connsiteY12" fmla="*/ 4000 h 10000"/>
                    <a:gd name="connsiteX13" fmla="*/ 6933 w 10000"/>
                    <a:gd name="connsiteY13" fmla="*/ 3778 h 10000"/>
                    <a:gd name="connsiteX14" fmla="*/ 6400 w 10000"/>
                    <a:gd name="connsiteY14" fmla="*/ 3556 h 10000"/>
                    <a:gd name="connsiteX15" fmla="*/ 6400 w 10000"/>
                    <a:gd name="connsiteY15" fmla="*/ 3556 h 10000"/>
                    <a:gd name="connsiteX16" fmla="*/ 6267 w 10000"/>
                    <a:gd name="connsiteY16" fmla="*/ 3778 h 10000"/>
                    <a:gd name="connsiteX17" fmla="*/ 6400 w 10000"/>
                    <a:gd name="connsiteY17" fmla="*/ 4445 h 10000"/>
                    <a:gd name="connsiteX18" fmla="*/ 6800 w 10000"/>
                    <a:gd name="connsiteY18" fmla="*/ 6222 h 10000"/>
                    <a:gd name="connsiteX19" fmla="*/ 7333 w 10000"/>
                    <a:gd name="connsiteY19" fmla="*/ 7778 h 10000"/>
                    <a:gd name="connsiteX20" fmla="*/ 7333 w 10000"/>
                    <a:gd name="connsiteY20" fmla="*/ 8445 h 10000"/>
                    <a:gd name="connsiteX21" fmla="*/ 7333 w 10000"/>
                    <a:gd name="connsiteY21" fmla="*/ 8667 h 10000"/>
                    <a:gd name="connsiteX22" fmla="*/ 7333 w 10000"/>
                    <a:gd name="connsiteY22" fmla="*/ 8667 h 10000"/>
                    <a:gd name="connsiteX23" fmla="*/ 6400 w 10000"/>
                    <a:gd name="connsiteY23" fmla="*/ 9555 h 10000"/>
                    <a:gd name="connsiteX24" fmla="*/ 5867 w 10000"/>
                    <a:gd name="connsiteY24" fmla="*/ 10000 h 10000"/>
                    <a:gd name="connsiteX25" fmla="*/ 4533 w 10000"/>
                    <a:gd name="connsiteY25" fmla="*/ 8667 h 10000"/>
                    <a:gd name="connsiteX26" fmla="*/ 4134 w 10000"/>
                    <a:gd name="connsiteY26" fmla="*/ 8222 h 10000"/>
                    <a:gd name="connsiteX27" fmla="*/ 4134 w 10000"/>
                    <a:gd name="connsiteY27" fmla="*/ 8222 h 10000"/>
                    <a:gd name="connsiteX28" fmla="*/ 4001 w 10000"/>
                    <a:gd name="connsiteY28" fmla="*/ 7333 h 10000"/>
                    <a:gd name="connsiteX29" fmla="*/ 3867 w 10000"/>
                    <a:gd name="connsiteY29" fmla="*/ 7111 h 10000"/>
                    <a:gd name="connsiteX30" fmla="*/ 3466 w 10000"/>
                    <a:gd name="connsiteY30" fmla="*/ 6888 h 10000"/>
                    <a:gd name="connsiteX31" fmla="*/ 3466 w 10000"/>
                    <a:gd name="connsiteY31" fmla="*/ 6888 h 10000"/>
                    <a:gd name="connsiteX32" fmla="*/ 3333 w 10000"/>
                    <a:gd name="connsiteY32" fmla="*/ 7111 h 10000"/>
                    <a:gd name="connsiteX33" fmla="*/ 3067 w 10000"/>
                    <a:gd name="connsiteY33" fmla="*/ 7778 h 10000"/>
                    <a:gd name="connsiteX34" fmla="*/ 1734 w 10000"/>
                    <a:gd name="connsiteY34" fmla="*/ 8667 h 10000"/>
                    <a:gd name="connsiteX35" fmla="*/ 1734 w 10000"/>
                    <a:gd name="connsiteY35" fmla="*/ 8667 h 10000"/>
                    <a:gd name="connsiteX36" fmla="*/ 934 w 10000"/>
                    <a:gd name="connsiteY36" fmla="*/ 8445 h 10000"/>
                    <a:gd name="connsiteX37" fmla="*/ 266 w 10000"/>
                    <a:gd name="connsiteY37" fmla="*/ 8001 h 10000"/>
                    <a:gd name="connsiteX38" fmla="*/ 0 w 10000"/>
                    <a:gd name="connsiteY38" fmla="*/ 7778 h 10000"/>
                    <a:gd name="connsiteX39" fmla="*/ 0 w 10000"/>
                    <a:gd name="connsiteY39" fmla="*/ 7111 h 10000"/>
                    <a:gd name="connsiteX40" fmla="*/ 0 w 10000"/>
                    <a:gd name="connsiteY40" fmla="*/ 7111 h 10000"/>
                    <a:gd name="connsiteX41" fmla="*/ 0 w 10000"/>
                    <a:gd name="connsiteY41" fmla="*/ 6667 h 10000"/>
                    <a:gd name="connsiteX42" fmla="*/ 400 w 10000"/>
                    <a:gd name="connsiteY42" fmla="*/ 5999 h 10000"/>
                    <a:gd name="connsiteX43" fmla="*/ 1467 w 10000"/>
                    <a:gd name="connsiteY43" fmla="*/ 4000 h 10000"/>
                    <a:gd name="connsiteX44" fmla="*/ 3333 w 10000"/>
                    <a:gd name="connsiteY44" fmla="*/ 1777 h 10000"/>
                    <a:gd name="connsiteX45" fmla="*/ 3333 w 10000"/>
                    <a:gd name="connsiteY45" fmla="*/ 1777 h 10000"/>
                    <a:gd name="connsiteX46" fmla="*/ 4001 w 10000"/>
                    <a:gd name="connsiteY46" fmla="*/ 1333 h 10000"/>
                    <a:gd name="connsiteX47" fmla="*/ 4933 w 10000"/>
                    <a:gd name="connsiteY47" fmla="*/ 666 h 10000"/>
                    <a:gd name="connsiteX48" fmla="*/ 6000 w 10000"/>
                    <a:gd name="connsiteY48" fmla="*/ 222 h 10000"/>
                    <a:gd name="connsiteX49" fmla="*/ 6533 w 10000"/>
                    <a:gd name="connsiteY49" fmla="*/ 0 h 10000"/>
                    <a:gd name="connsiteX50" fmla="*/ 6533 w 10000"/>
                    <a:gd name="connsiteY50"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10000 w 10000"/>
                    <a:gd name="connsiteY9" fmla="*/ 7111 h 10000"/>
                    <a:gd name="connsiteX10" fmla="*/ 8400 w 10000"/>
                    <a:gd name="connsiteY10" fmla="*/ 5333 h 10000"/>
                    <a:gd name="connsiteX11" fmla="*/ 7333 w 10000"/>
                    <a:gd name="connsiteY11" fmla="*/ 4000 h 10000"/>
                    <a:gd name="connsiteX12" fmla="*/ 6933 w 10000"/>
                    <a:gd name="connsiteY12" fmla="*/ 3778 h 10000"/>
                    <a:gd name="connsiteX13" fmla="*/ 6400 w 10000"/>
                    <a:gd name="connsiteY13" fmla="*/ 3556 h 10000"/>
                    <a:gd name="connsiteX14" fmla="*/ 6400 w 10000"/>
                    <a:gd name="connsiteY14" fmla="*/ 3556 h 10000"/>
                    <a:gd name="connsiteX15" fmla="*/ 6267 w 10000"/>
                    <a:gd name="connsiteY15" fmla="*/ 3778 h 10000"/>
                    <a:gd name="connsiteX16" fmla="*/ 6400 w 10000"/>
                    <a:gd name="connsiteY16" fmla="*/ 4445 h 10000"/>
                    <a:gd name="connsiteX17" fmla="*/ 6800 w 10000"/>
                    <a:gd name="connsiteY17" fmla="*/ 6222 h 10000"/>
                    <a:gd name="connsiteX18" fmla="*/ 7333 w 10000"/>
                    <a:gd name="connsiteY18" fmla="*/ 7778 h 10000"/>
                    <a:gd name="connsiteX19" fmla="*/ 7333 w 10000"/>
                    <a:gd name="connsiteY19" fmla="*/ 8445 h 10000"/>
                    <a:gd name="connsiteX20" fmla="*/ 7333 w 10000"/>
                    <a:gd name="connsiteY20" fmla="*/ 8667 h 10000"/>
                    <a:gd name="connsiteX21" fmla="*/ 7333 w 10000"/>
                    <a:gd name="connsiteY21" fmla="*/ 8667 h 10000"/>
                    <a:gd name="connsiteX22" fmla="*/ 6400 w 10000"/>
                    <a:gd name="connsiteY22" fmla="*/ 9555 h 10000"/>
                    <a:gd name="connsiteX23" fmla="*/ 5867 w 10000"/>
                    <a:gd name="connsiteY23" fmla="*/ 10000 h 10000"/>
                    <a:gd name="connsiteX24" fmla="*/ 4533 w 10000"/>
                    <a:gd name="connsiteY24" fmla="*/ 8667 h 10000"/>
                    <a:gd name="connsiteX25" fmla="*/ 4134 w 10000"/>
                    <a:gd name="connsiteY25" fmla="*/ 8222 h 10000"/>
                    <a:gd name="connsiteX26" fmla="*/ 4134 w 10000"/>
                    <a:gd name="connsiteY26" fmla="*/ 8222 h 10000"/>
                    <a:gd name="connsiteX27" fmla="*/ 4001 w 10000"/>
                    <a:gd name="connsiteY27" fmla="*/ 7333 h 10000"/>
                    <a:gd name="connsiteX28" fmla="*/ 3867 w 10000"/>
                    <a:gd name="connsiteY28" fmla="*/ 7111 h 10000"/>
                    <a:gd name="connsiteX29" fmla="*/ 3466 w 10000"/>
                    <a:gd name="connsiteY29" fmla="*/ 6888 h 10000"/>
                    <a:gd name="connsiteX30" fmla="*/ 3466 w 10000"/>
                    <a:gd name="connsiteY30" fmla="*/ 6888 h 10000"/>
                    <a:gd name="connsiteX31" fmla="*/ 3333 w 10000"/>
                    <a:gd name="connsiteY31" fmla="*/ 7111 h 10000"/>
                    <a:gd name="connsiteX32" fmla="*/ 3067 w 10000"/>
                    <a:gd name="connsiteY32" fmla="*/ 7778 h 10000"/>
                    <a:gd name="connsiteX33" fmla="*/ 1734 w 10000"/>
                    <a:gd name="connsiteY33" fmla="*/ 8667 h 10000"/>
                    <a:gd name="connsiteX34" fmla="*/ 1734 w 10000"/>
                    <a:gd name="connsiteY34" fmla="*/ 8667 h 10000"/>
                    <a:gd name="connsiteX35" fmla="*/ 934 w 10000"/>
                    <a:gd name="connsiteY35" fmla="*/ 8445 h 10000"/>
                    <a:gd name="connsiteX36" fmla="*/ 266 w 10000"/>
                    <a:gd name="connsiteY36" fmla="*/ 8001 h 10000"/>
                    <a:gd name="connsiteX37" fmla="*/ 0 w 10000"/>
                    <a:gd name="connsiteY37" fmla="*/ 7778 h 10000"/>
                    <a:gd name="connsiteX38" fmla="*/ 0 w 10000"/>
                    <a:gd name="connsiteY38" fmla="*/ 7111 h 10000"/>
                    <a:gd name="connsiteX39" fmla="*/ 0 w 10000"/>
                    <a:gd name="connsiteY39" fmla="*/ 7111 h 10000"/>
                    <a:gd name="connsiteX40" fmla="*/ 0 w 10000"/>
                    <a:gd name="connsiteY40" fmla="*/ 6667 h 10000"/>
                    <a:gd name="connsiteX41" fmla="*/ 400 w 10000"/>
                    <a:gd name="connsiteY41" fmla="*/ 5999 h 10000"/>
                    <a:gd name="connsiteX42" fmla="*/ 1467 w 10000"/>
                    <a:gd name="connsiteY42" fmla="*/ 4000 h 10000"/>
                    <a:gd name="connsiteX43" fmla="*/ 3333 w 10000"/>
                    <a:gd name="connsiteY43" fmla="*/ 1777 h 10000"/>
                    <a:gd name="connsiteX44" fmla="*/ 3333 w 10000"/>
                    <a:gd name="connsiteY44" fmla="*/ 1777 h 10000"/>
                    <a:gd name="connsiteX45" fmla="*/ 4001 w 10000"/>
                    <a:gd name="connsiteY45" fmla="*/ 1333 h 10000"/>
                    <a:gd name="connsiteX46" fmla="*/ 4933 w 10000"/>
                    <a:gd name="connsiteY46" fmla="*/ 666 h 10000"/>
                    <a:gd name="connsiteX47" fmla="*/ 6000 w 10000"/>
                    <a:gd name="connsiteY47" fmla="*/ 222 h 10000"/>
                    <a:gd name="connsiteX48" fmla="*/ 6533 w 10000"/>
                    <a:gd name="connsiteY48" fmla="*/ 0 h 10000"/>
                    <a:gd name="connsiteX49" fmla="*/ 6533 w 10000"/>
                    <a:gd name="connsiteY49" fmla="*/ 0 h 10000"/>
                    <a:gd name="connsiteX0" fmla="*/ 6533 w 10000"/>
                    <a:gd name="connsiteY0" fmla="*/ 0 h 10000"/>
                    <a:gd name="connsiteX1" fmla="*/ 6533 w 10000"/>
                    <a:gd name="connsiteY1" fmla="*/ 0 h 10000"/>
                    <a:gd name="connsiteX2" fmla="*/ 7066 w 10000"/>
                    <a:gd name="connsiteY2" fmla="*/ 222 h 10000"/>
                    <a:gd name="connsiteX3" fmla="*/ 7333 w 10000"/>
                    <a:gd name="connsiteY3" fmla="*/ 666 h 10000"/>
                    <a:gd name="connsiteX4" fmla="*/ 8267 w 10000"/>
                    <a:gd name="connsiteY4" fmla="*/ 1999 h 10000"/>
                    <a:gd name="connsiteX5" fmla="*/ 9199 w 10000"/>
                    <a:gd name="connsiteY5" fmla="*/ 4000 h 10000"/>
                    <a:gd name="connsiteX6" fmla="*/ 9199 w 10000"/>
                    <a:gd name="connsiteY6" fmla="*/ 4000 h 10000"/>
                    <a:gd name="connsiteX7" fmla="*/ 9733 w 10000"/>
                    <a:gd name="connsiteY7" fmla="*/ 5555 h 10000"/>
                    <a:gd name="connsiteX8" fmla="*/ 10000 w 10000"/>
                    <a:gd name="connsiteY8" fmla="*/ 6888 h 10000"/>
                    <a:gd name="connsiteX9" fmla="*/ 8400 w 10000"/>
                    <a:gd name="connsiteY9" fmla="*/ 5333 h 10000"/>
                    <a:gd name="connsiteX10" fmla="*/ 7333 w 10000"/>
                    <a:gd name="connsiteY10" fmla="*/ 4000 h 10000"/>
                    <a:gd name="connsiteX11" fmla="*/ 6933 w 10000"/>
                    <a:gd name="connsiteY11" fmla="*/ 3778 h 10000"/>
                    <a:gd name="connsiteX12" fmla="*/ 6400 w 10000"/>
                    <a:gd name="connsiteY12" fmla="*/ 3556 h 10000"/>
                    <a:gd name="connsiteX13" fmla="*/ 6400 w 10000"/>
                    <a:gd name="connsiteY13" fmla="*/ 3556 h 10000"/>
                    <a:gd name="connsiteX14" fmla="*/ 6267 w 10000"/>
                    <a:gd name="connsiteY14" fmla="*/ 3778 h 10000"/>
                    <a:gd name="connsiteX15" fmla="*/ 6400 w 10000"/>
                    <a:gd name="connsiteY15" fmla="*/ 4445 h 10000"/>
                    <a:gd name="connsiteX16" fmla="*/ 6800 w 10000"/>
                    <a:gd name="connsiteY16" fmla="*/ 6222 h 10000"/>
                    <a:gd name="connsiteX17" fmla="*/ 7333 w 10000"/>
                    <a:gd name="connsiteY17" fmla="*/ 7778 h 10000"/>
                    <a:gd name="connsiteX18" fmla="*/ 7333 w 10000"/>
                    <a:gd name="connsiteY18" fmla="*/ 8445 h 10000"/>
                    <a:gd name="connsiteX19" fmla="*/ 7333 w 10000"/>
                    <a:gd name="connsiteY19" fmla="*/ 8667 h 10000"/>
                    <a:gd name="connsiteX20" fmla="*/ 7333 w 10000"/>
                    <a:gd name="connsiteY20" fmla="*/ 8667 h 10000"/>
                    <a:gd name="connsiteX21" fmla="*/ 6400 w 10000"/>
                    <a:gd name="connsiteY21" fmla="*/ 9555 h 10000"/>
                    <a:gd name="connsiteX22" fmla="*/ 5867 w 10000"/>
                    <a:gd name="connsiteY22" fmla="*/ 10000 h 10000"/>
                    <a:gd name="connsiteX23" fmla="*/ 4533 w 10000"/>
                    <a:gd name="connsiteY23" fmla="*/ 8667 h 10000"/>
                    <a:gd name="connsiteX24" fmla="*/ 4134 w 10000"/>
                    <a:gd name="connsiteY24" fmla="*/ 8222 h 10000"/>
                    <a:gd name="connsiteX25" fmla="*/ 4134 w 10000"/>
                    <a:gd name="connsiteY25" fmla="*/ 8222 h 10000"/>
                    <a:gd name="connsiteX26" fmla="*/ 4001 w 10000"/>
                    <a:gd name="connsiteY26" fmla="*/ 7333 h 10000"/>
                    <a:gd name="connsiteX27" fmla="*/ 3867 w 10000"/>
                    <a:gd name="connsiteY27" fmla="*/ 7111 h 10000"/>
                    <a:gd name="connsiteX28" fmla="*/ 3466 w 10000"/>
                    <a:gd name="connsiteY28" fmla="*/ 6888 h 10000"/>
                    <a:gd name="connsiteX29" fmla="*/ 3466 w 10000"/>
                    <a:gd name="connsiteY29" fmla="*/ 6888 h 10000"/>
                    <a:gd name="connsiteX30" fmla="*/ 3333 w 10000"/>
                    <a:gd name="connsiteY30" fmla="*/ 7111 h 10000"/>
                    <a:gd name="connsiteX31" fmla="*/ 3067 w 10000"/>
                    <a:gd name="connsiteY31" fmla="*/ 7778 h 10000"/>
                    <a:gd name="connsiteX32" fmla="*/ 1734 w 10000"/>
                    <a:gd name="connsiteY32" fmla="*/ 8667 h 10000"/>
                    <a:gd name="connsiteX33" fmla="*/ 1734 w 10000"/>
                    <a:gd name="connsiteY33" fmla="*/ 8667 h 10000"/>
                    <a:gd name="connsiteX34" fmla="*/ 934 w 10000"/>
                    <a:gd name="connsiteY34" fmla="*/ 8445 h 10000"/>
                    <a:gd name="connsiteX35" fmla="*/ 266 w 10000"/>
                    <a:gd name="connsiteY35" fmla="*/ 8001 h 10000"/>
                    <a:gd name="connsiteX36" fmla="*/ 0 w 10000"/>
                    <a:gd name="connsiteY36" fmla="*/ 7778 h 10000"/>
                    <a:gd name="connsiteX37" fmla="*/ 0 w 10000"/>
                    <a:gd name="connsiteY37" fmla="*/ 7111 h 10000"/>
                    <a:gd name="connsiteX38" fmla="*/ 0 w 10000"/>
                    <a:gd name="connsiteY38" fmla="*/ 7111 h 10000"/>
                    <a:gd name="connsiteX39" fmla="*/ 0 w 10000"/>
                    <a:gd name="connsiteY39" fmla="*/ 6667 h 10000"/>
                    <a:gd name="connsiteX40" fmla="*/ 400 w 10000"/>
                    <a:gd name="connsiteY40" fmla="*/ 5999 h 10000"/>
                    <a:gd name="connsiteX41" fmla="*/ 1467 w 10000"/>
                    <a:gd name="connsiteY41" fmla="*/ 4000 h 10000"/>
                    <a:gd name="connsiteX42" fmla="*/ 3333 w 10000"/>
                    <a:gd name="connsiteY42" fmla="*/ 1777 h 10000"/>
                    <a:gd name="connsiteX43" fmla="*/ 3333 w 10000"/>
                    <a:gd name="connsiteY43" fmla="*/ 1777 h 10000"/>
                    <a:gd name="connsiteX44" fmla="*/ 4001 w 10000"/>
                    <a:gd name="connsiteY44" fmla="*/ 1333 h 10000"/>
                    <a:gd name="connsiteX45" fmla="*/ 4933 w 10000"/>
                    <a:gd name="connsiteY45" fmla="*/ 666 h 10000"/>
                    <a:gd name="connsiteX46" fmla="*/ 6000 w 10000"/>
                    <a:gd name="connsiteY46" fmla="*/ 222 h 10000"/>
                    <a:gd name="connsiteX47" fmla="*/ 6533 w 10000"/>
                    <a:gd name="connsiteY47" fmla="*/ 0 h 10000"/>
                    <a:gd name="connsiteX48" fmla="*/ 6533 w 10000"/>
                    <a:gd name="connsiteY48" fmla="*/ 0 h 10000"/>
                    <a:gd name="connsiteX0" fmla="*/ 6533 w 9733"/>
                    <a:gd name="connsiteY0" fmla="*/ 0 h 10000"/>
                    <a:gd name="connsiteX1" fmla="*/ 6533 w 9733"/>
                    <a:gd name="connsiteY1" fmla="*/ 0 h 10000"/>
                    <a:gd name="connsiteX2" fmla="*/ 7066 w 9733"/>
                    <a:gd name="connsiteY2" fmla="*/ 222 h 10000"/>
                    <a:gd name="connsiteX3" fmla="*/ 7333 w 9733"/>
                    <a:gd name="connsiteY3" fmla="*/ 666 h 10000"/>
                    <a:gd name="connsiteX4" fmla="*/ 8267 w 9733"/>
                    <a:gd name="connsiteY4" fmla="*/ 1999 h 10000"/>
                    <a:gd name="connsiteX5" fmla="*/ 9199 w 9733"/>
                    <a:gd name="connsiteY5" fmla="*/ 4000 h 10000"/>
                    <a:gd name="connsiteX6" fmla="*/ 9199 w 9733"/>
                    <a:gd name="connsiteY6" fmla="*/ 4000 h 10000"/>
                    <a:gd name="connsiteX7" fmla="*/ 9733 w 9733"/>
                    <a:gd name="connsiteY7" fmla="*/ 5555 h 10000"/>
                    <a:gd name="connsiteX8" fmla="*/ 8400 w 9733"/>
                    <a:gd name="connsiteY8" fmla="*/ 5333 h 10000"/>
                    <a:gd name="connsiteX9" fmla="*/ 7333 w 9733"/>
                    <a:gd name="connsiteY9" fmla="*/ 4000 h 10000"/>
                    <a:gd name="connsiteX10" fmla="*/ 6933 w 9733"/>
                    <a:gd name="connsiteY10" fmla="*/ 3778 h 10000"/>
                    <a:gd name="connsiteX11" fmla="*/ 6400 w 9733"/>
                    <a:gd name="connsiteY11" fmla="*/ 3556 h 10000"/>
                    <a:gd name="connsiteX12" fmla="*/ 6400 w 9733"/>
                    <a:gd name="connsiteY12" fmla="*/ 3556 h 10000"/>
                    <a:gd name="connsiteX13" fmla="*/ 6267 w 9733"/>
                    <a:gd name="connsiteY13" fmla="*/ 3778 h 10000"/>
                    <a:gd name="connsiteX14" fmla="*/ 6400 w 9733"/>
                    <a:gd name="connsiteY14" fmla="*/ 4445 h 10000"/>
                    <a:gd name="connsiteX15" fmla="*/ 6800 w 9733"/>
                    <a:gd name="connsiteY15" fmla="*/ 6222 h 10000"/>
                    <a:gd name="connsiteX16" fmla="*/ 7333 w 9733"/>
                    <a:gd name="connsiteY16" fmla="*/ 7778 h 10000"/>
                    <a:gd name="connsiteX17" fmla="*/ 7333 w 9733"/>
                    <a:gd name="connsiteY17" fmla="*/ 8445 h 10000"/>
                    <a:gd name="connsiteX18" fmla="*/ 7333 w 9733"/>
                    <a:gd name="connsiteY18" fmla="*/ 8667 h 10000"/>
                    <a:gd name="connsiteX19" fmla="*/ 7333 w 9733"/>
                    <a:gd name="connsiteY19" fmla="*/ 8667 h 10000"/>
                    <a:gd name="connsiteX20" fmla="*/ 6400 w 9733"/>
                    <a:gd name="connsiteY20" fmla="*/ 9555 h 10000"/>
                    <a:gd name="connsiteX21" fmla="*/ 5867 w 9733"/>
                    <a:gd name="connsiteY21" fmla="*/ 10000 h 10000"/>
                    <a:gd name="connsiteX22" fmla="*/ 4533 w 9733"/>
                    <a:gd name="connsiteY22" fmla="*/ 8667 h 10000"/>
                    <a:gd name="connsiteX23" fmla="*/ 4134 w 9733"/>
                    <a:gd name="connsiteY23" fmla="*/ 8222 h 10000"/>
                    <a:gd name="connsiteX24" fmla="*/ 4134 w 9733"/>
                    <a:gd name="connsiteY24" fmla="*/ 8222 h 10000"/>
                    <a:gd name="connsiteX25" fmla="*/ 4001 w 9733"/>
                    <a:gd name="connsiteY25" fmla="*/ 7333 h 10000"/>
                    <a:gd name="connsiteX26" fmla="*/ 3867 w 9733"/>
                    <a:gd name="connsiteY26" fmla="*/ 7111 h 10000"/>
                    <a:gd name="connsiteX27" fmla="*/ 3466 w 9733"/>
                    <a:gd name="connsiteY27" fmla="*/ 6888 h 10000"/>
                    <a:gd name="connsiteX28" fmla="*/ 3466 w 9733"/>
                    <a:gd name="connsiteY28" fmla="*/ 6888 h 10000"/>
                    <a:gd name="connsiteX29" fmla="*/ 3333 w 9733"/>
                    <a:gd name="connsiteY29" fmla="*/ 7111 h 10000"/>
                    <a:gd name="connsiteX30" fmla="*/ 3067 w 9733"/>
                    <a:gd name="connsiteY30" fmla="*/ 7778 h 10000"/>
                    <a:gd name="connsiteX31" fmla="*/ 1734 w 9733"/>
                    <a:gd name="connsiteY31" fmla="*/ 8667 h 10000"/>
                    <a:gd name="connsiteX32" fmla="*/ 1734 w 9733"/>
                    <a:gd name="connsiteY32" fmla="*/ 8667 h 10000"/>
                    <a:gd name="connsiteX33" fmla="*/ 934 w 9733"/>
                    <a:gd name="connsiteY33" fmla="*/ 8445 h 10000"/>
                    <a:gd name="connsiteX34" fmla="*/ 266 w 9733"/>
                    <a:gd name="connsiteY34" fmla="*/ 8001 h 10000"/>
                    <a:gd name="connsiteX35" fmla="*/ 0 w 9733"/>
                    <a:gd name="connsiteY35" fmla="*/ 7778 h 10000"/>
                    <a:gd name="connsiteX36" fmla="*/ 0 w 9733"/>
                    <a:gd name="connsiteY36" fmla="*/ 7111 h 10000"/>
                    <a:gd name="connsiteX37" fmla="*/ 0 w 9733"/>
                    <a:gd name="connsiteY37" fmla="*/ 7111 h 10000"/>
                    <a:gd name="connsiteX38" fmla="*/ 0 w 9733"/>
                    <a:gd name="connsiteY38" fmla="*/ 6667 h 10000"/>
                    <a:gd name="connsiteX39" fmla="*/ 400 w 9733"/>
                    <a:gd name="connsiteY39" fmla="*/ 5999 h 10000"/>
                    <a:gd name="connsiteX40" fmla="*/ 1467 w 9733"/>
                    <a:gd name="connsiteY40" fmla="*/ 4000 h 10000"/>
                    <a:gd name="connsiteX41" fmla="*/ 3333 w 9733"/>
                    <a:gd name="connsiteY41" fmla="*/ 1777 h 10000"/>
                    <a:gd name="connsiteX42" fmla="*/ 3333 w 9733"/>
                    <a:gd name="connsiteY42" fmla="*/ 1777 h 10000"/>
                    <a:gd name="connsiteX43" fmla="*/ 4001 w 9733"/>
                    <a:gd name="connsiteY43" fmla="*/ 1333 h 10000"/>
                    <a:gd name="connsiteX44" fmla="*/ 4933 w 9733"/>
                    <a:gd name="connsiteY44" fmla="*/ 666 h 10000"/>
                    <a:gd name="connsiteX45" fmla="*/ 6000 w 9733"/>
                    <a:gd name="connsiteY45" fmla="*/ 222 h 10000"/>
                    <a:gd name="connsiteX46" fmla="*/ 6533 w 9733"/>
                    <a:gd name="connsiteY46" fmla="*/ 0 h 10000"/>
                    <a:gd name="connsiteX47" fmla="*/ 6533 w 9733"/>
                    <a:gd name="connsiteY47" fmla="*/ 0 h 10000"/>
                    <a:gd name="connsiteX0" fmla="*/ 6712 w 9451"/>
                    <a:gd name="connsiteY0" fmla="*/ 0 h 10000"/>
                    <a:gd name="connsiteX1" fmla="*/ 6712 w 9451"/>
                    <a:gd name="connsiteY1" fmla="*/ 0 h 10000"/>
                    <a:gd name="connsiteX2" fmla="*/ 7260 w 9451"/>
                    <a:gd name="connsiteY2" fmla="*/ 222 h 10000"/>
                    <a:gd name="connsiteX3" fmla="*/ 7534 w 9451"/>
                    <a:gd name="connsiteY3" fmla="*/ 666 h 10000"/>
                    <a:gd name="connsiteX4" fmla="*/ 8494 w 9451"/>
                    <a:gd name="connsiteY4" fmla="*/ 1999 h 10000"/>
                    <a:gd name="connsiteX5" fmla="*/ 9451 w 9451"/>
                    <a:gd name="connsiteY5" fmla="*/ 4000 h 10000"/>
                    <a:gd name="connsiteX6" fmla="*/ 9451 w 9451"/>
                    <a:gd name="connsiteY6" fmla="*/ 4000 h 10000"/>
                    <a:gd name="connsiteX7" fmla="*/ 8630 w 9451"/>
                    <a:gd name="connsiteY7" fmla="*/ 5333 h 10000"/>
                    <a:gd name="connsiteX8" fmla="*/ 7534 w 9451"/>
                    <a:gd name="connsiteY8" fmla="*/ 4000 h 10000"/>
                    <a:gd name="connsiteX9" fmla="*/ 7123 w 9451"/>
                    <a:gd name="connsiteY9" fmla="*/ 3778 h 10000"/>
                    <a:gd name="connsiteX10" fmla="*/ 6576 w 9451"/>
                    <a:gd name="connsiteY10" fmla="*/ 3556 h 10000"/>
                    <a:gd name="connsiteX11" fmla="*/ 6576 w 9451"/>
                    <a:gd name="connsiteY11" fmla="*/ 3556 h 10000"/>
                    <a:gd name="connsiteX12" fmla="*/ 6439 w 9451"/>
                    <a:gd name="connsiteY12" fmla="*/ 3778 h 10000"/>
                    <a:gd name="connsiteX13" fmla="*/ 6576 w 9451"/>
                    <a:gd name="connsiteY13" fmla="*/ 4445 h 10000"/>
                    <a:gd name="connsiteX14" fmla="*/ 6987 w 9451"/>
                    <a:gd name="connsiteY14" fmla="*/ 6222 h 10000"/>
                    <a:gd name="connsiteX15" fmla="*/ 7534 w 9451"/>
                    <a:gd name="connsiteY15" fmla="*/ 7778 h 10000"/>
                    <a:gd name="connsiteX16" fmla="*/ 7534 w 9451"/>
                    <a:gd name="connsiteY16" fmla="*/ 8445 h 10000"/>
                    <a:gd name="connsiteX17" fmla="*/ 7534 w 9451"/>
                    <a:gd name="connsiteY17" fmla="*/ 8667 h 10000"/>
                    <a:gd name="connsiteX18" fmla="*/ 7534 w 9451"/>
                    <a:gd name="connsiteY18" fmla="*/ 8667 h 10000"/>
                    <a:gd name="connsiteX19" fmla="*/ 6576 w 9451"/>
                    <a:gd name="connsiteY19" fmla="*/ 9555 h 10000"/>
                    <a:gd name="connsiteX20" fmla="*/ 6028 w 9451"/>
                    <a:gd name="connsiteY20" fmla="*/ 10000 h 10000"/>
                    <a:gd name="connsiteX21" fmla="*/ 4657 w 9451"/>
                    <a:gd name="connsiteY21" fmla="*/ 8667 h 10000"/>
                    <a:gd name="connsiteX22" fmla="*/ 4247 w 9451"/>
                    <a:gd name="connsiteY22" fmla="*/ 8222 h 10000"/>
                    <a:gd name="connsiteX23" fmla="*/ 4247 w 9451"/>
                    <a:gd name="connsiteY23" fmla="*/ 8222 h 10000"/>
                    <a:gd name="connsiteX24" fmla="*/ 4111 w 9451"/>
                    <a:gd name="connsiteY24" fmla="*/ 7333 h 10000"/>
                    <a:gd name="connsiteX25" fmla="*/ 3973 w 9451"/>
                    <a:gd name="connsiteY25" fmla="*/ 7111 h 10000"/>
                    <a:gd name="connsiteX26" fmla="*/ 3561 w 9451"/>
                    <a:gd name="connsiteY26" fmla="*/ 6888 h 10000"/>
                    <a:gd name="connsiteX27" fmla="*/ 3561 w 9451"/>
                    <a:gd name="connsiteY27" fmla="*/ 6888 h 10000"/>
                    <a:gd name="connsiteX28" fmla="*/ 3424 w 9451"/>
                    <a:gd name="connsiteY28" fmla="*/ 7111 h 10000"/>
                    <a:gd name="connsiteX29" fmla="*/ 3151 w 9451"/>
                    <a:gd name="connsiteY29" fmla="*/ 7778 h 10000"/>
                    <a:gd name="connsiteX30" fmla="*/ 1782 w 9451"/>
                    <a:gd name="connsiteY30" fmla="*/ 8667 h 10000"/>
                    <a:gd name="connsiteX31" fmla="*/ 1782 w 9451"/>
                    <a:gd name="connsiteY31" fmla="*/ 8667 h 10000"/>
                    <a:gd name="connsiteX32" fmla="*/ 960 w 9451"/>
                    <a:gd name="connsiteY32" fmla="*/ 8445 h 10000"/>
                    <a:gd name="connsiteX33" fmla="*/ 273 w 9451"/>
                    <a:gd name="connsiteY33" fmla="*/ 8001 h 10000"/>
                    <a:gd name="connsiteX34" fmla="*/ 0 w 9451"/>
                    <a:gd name="connsiteY34" fmla="*/ 7778 h 10000"/>
                    <a:gd name="connsiteX35" fmla="*/ 0 w 9451"/>
                    <a:gd name="connsiteY35" fmla="*/ 7111 h 10000"/>
                    <a:gd name="connsiteX36" fmla="*/ 0 w 9451"/>
                    <a:gd name="connsiteY36" fmla="*/ 7111 h 10000"/>
                    <a:gd name="connsiteX37" fmla="*/ 0 w 9451"/>
                    <a:gd name="connsiteY37" fmla="*/ 6667 h 10000"/>
                    <a:gd name="connsiteX38" fmla="*/ 411 w 9451"/>
                    <a:gd name="connsiteY38" fmla="*/ 5999 h 10000"/>
                    <a:gd name="connsiteX39" fmla="*/ 1507 w 9451"/>
                    <a:gd name="connsiteY39" fmla="*/ 4000 h 10000"/>
                    <a:gd name="connsiteX40" fmla="*/ 3424 w 9451"/>
                    <a:gd name="connsiteY40" fmla="*/ 1777 h 10000"/>
                    <a:gd name="connsiteX41" fmla="*/ 3424 w 9451"/>
                    <a:gd name="connsiteY41" fmla="*/ 1777 h 10000"/>
                    <a:gd name="connsiteX42" fmla="*/ 4111 w 9451"/>
                    <a:gd name="connsiteY42" fmla="*/ 1333 h 10000"/>
                    <a:gd name="connsiteX43" fmla="*/ 5068 w 9451"/>
                    <a:gd name="connsiteY43" fmla="*/ 666 h 10000"/>
                    <a:gd name="connsiteX44" fmla="*/ 6165 w 9451"/>
                    <a:gd name="connsiteY44" fmla="*/ 222 h 10000"/>
                    <a:gd name="connsiteX45" fmla="*/ 6712 w 9451"/>
                    <a:gd name="connsiteY45" fmla="*/ 0 h 10000"/>
                    <a:gd name="connsiteX46" fmla="*/ 6712 w 9451"/>
                    <a:gd name="connsiteY46" fmla="*/ 0 h 10000"/>
                    <a:gd name="connsiteX0" fmla="*/ 7102 w 10000"/>
                    <a:gd name="connsiteY0" fmla="*/ 0 h 10000"/>
                    <a:gd name="connsiteX1" fmla="*/ 7102 w 10000"/>
                    <a:gd name="connsiteY1" fmla="*/ 0 h 10000"/>
                    <a:gd name="connsiteX2" fmla="*/ 7682 w 10000"/>
                    <a:gd name="connsiteY2" fmla="*/ 222 h 10000"/>
                    <a:gd name="connsiteX3" fmla="*/ 7972 w 10000"/>
                    <a:gd name="connsiteY3" fmla="*/ 666 h 10000"/>
                    <a:gd name="connsiteX4" fmla="*/ 8987 w 10000"/>
                    <a:gd name="connsiteY4" fmla="*/ 1999 h 10000"/>
                    <a:gd name="connsiteX5" fmla="*/ 10000 w 10000"/>
                    <a:gd name="connsiteY5" fmla="*/ 4000 h 10000"/>
                    <a:gd name="connsiteX6" fmla="*/ 10000 w 10000"/>
                    <a:gd name="connsiteY6" fmla="*/ 4000 h 10000"/>
                    <a:gd name="connsiteX7" fmla="*/ 7972 w 10000"/>
                    <a:gd name="connsiteY7" fmla="*/ 4000 h 10000"/>
                    <a:gd name="connsiteX8" fmla="*/ 7537 w 10000"/>
                    <a:gd name="connsiteY8" fmla="*/ 3778 h 10000"/>
                    <a:gd name="connsiteX9" fmla="*/ 6958 w 10000"/>
                    <a:gd name="connsiteY9" fmla="*/ 3556 h 10000"/>
                    <a:gd name="connsiteX10" fmla="*/ 6958 w 10000"/>
                    <a:gd name="connsiteY10" fmla="*/ 3556 h 10000"/>
                    <a:gd name="connsiteX11" fmla="*/ 6813 w 10000"/>
                    <a:gd name="connsiteY11" fmla="*/ 3778 h 10000"/>
                    <a:gd name="connsiteX12" fmla="*/ 6958 w 10000"/>
                    <a:gd name="connsiteY12" fmla="*/ 4445 h 10000"/>
                    <a:gd name="connsiteX13" fmla="*/ 7393 w 10000"/>
                    <a:gd name="connsiteY13" fmla="*/ 6222 h 10000"/>
                    <a:gd name="connsiteX14" fmla="*/ 7972 w 10000"/>
                    <a:gd name="connsiteY14" fmla="*/ 7778 h 10000"/>
                    <a:gd name="connsiteX15" fmla="*/ 7972 w 10000"/>
                    <a:gd name="connsiteY15" fmla="*/ 8445 h 10000"/>
                    <a:gd name="connsiteX16" fmla="*/ 7972 w 10000"/>
                    <a:gd name="connsiteY16" fmla="*/ 8667 h 10000"/>
                    <a:gd name="connsiteX17" fmla="*/ 7972 w 10000"/>
                    <a:gd name="connsiteY17" fmla="*/ 8667 h 10000"/>
                    <a:gd name="connsiteX18" fmla="*/ 6958 w 10000"/>
                    <a:gd name="connsiteY18" fmla="*/ 9555 h 10000"/>
                    <a:gd name="connsiteX19" fmla="*/ 6378 w 10000"/>
                    <a:gd name="connsiteY19" fmla="*/ 10000 h 10000"/>
                    <a:gd name="connsiteX20" fmla="*/ 4928 w 10000"/>
                    <a:gd name="connsiteY20" fmla="*/ 8667 h 10000"/>
                    <a:gd name="connsiteX21" fmla="*/ 4494 w 10000"/>
                    <a:gd name="connsiteY21" fmla="*/ 8222 h 10000"/>
                    <a:gd name="connsiteX22" fmla="*/ 4494 w 10000"/>
                    <a:gd name="connsiteY22" fmla="*/ 8222 h 10000"/>
                    <a:gd name="connsiteX23" fmla="*/ 4350 w 10000"/>
                    <a:gd name="connsiteY23" fmla="*/ 7333 h 10000"/>
                    <a:gd name="connsiteX24" fmla="*/ 4204 w 10000"/>
                    <a:gd name="connsiteY24" fmla="*/ 7111 h 10000"/>
                    <a:gd name="connsiteX25" fmla="*/ 3768 w 10000"/>
                    <a:gd name="connsiteY25" fmla="*/ 6888 h 10000"/>
                    <a:gd name="connsiteX26" fmla="*/ 3768 w 10000"/>
                    <a:gd name="connsiteY26" fmla="*/ 6888 h 10000"/>
                    <a:gd name="connsiteX27" fmla="*/ 3623 w 10000"/>
                    <a:gd name="connsiteY27" fmla="*/ 7111 h 10000"/>
                    <a:gd name="connsiteX28" fmla="*/ 3334 w 10000"/>
                    <a:gd name="connsiteY28" fmla="*/ 7778 h 10000"/>
                    <a:gd name="connsiteX29" fmla="*/ 1886 w 10000"/>
                    <a:gd name="connsiteY29" fmla="*/ 8667 h 10000"/>
                    <a:gd name="connsiteX30" fmla="*/ 1886 w 10000"/>
                    <a:gd name="connsiteY30" fmla="*/ 8667 h 10000"/>
                    <a:gd name="connsiteX31" fmla="*/ 1016 w 10000"/>
                    <a:gd name="connsiteY31" fmla="*/ 8445 h 10000"/>
                    <a:gd name="connsiteX32" fmla="*/ 289 w 10000"/>
                    <a:gd name="connsiteY32" fmla="*/ 8001 h 10000"/>
                    <a:gd name="connsiteX33" fmla="*/ 0 w 10000"/>
                    <a:gd name="connsiteY33" fmla="*/ 7778 h 10000"/>
                    <a:gd name="connsiteX34" fmla="*/ 0 w 10000"/>
                    <a:gd name="connsiteY34" fmla="*/ 7111 h 10000"/>
                    <a:gd name="connsiteX35" fmla="*/ 0 w 10000"/>
                    <a:gd name="connsiteY35" fmla="*/ 7111 h 10000"/>
                    <a:gd name="connsiteX36" fmla="*/ 0 w 10000"/>
                    <a:gd name="connsiteY36" fmla="*/ 6667 h 10000"/>
                    <a:gd name="connsiteX37" fmla="*/ 435 w 10000"/>
                    <a:gd name="connsiteY37" fmla="*/ 5999 h 10000"/>
                    <a:gd name="connsiteX38" fmla="*/ 1595 w 10000"/>
                    <a:gd name="connsiteY38" fmla="*/ 4000 h 10000"/>
                    <a:gd name="connsiteX39" fmla="*/ 3623 w 10000"/>
                    <a:gd name="connsiteY39" fmla="*/ 1777 h 10000"/>
                    <a:gd name="connsiteX40" fmla="*/ 3623 w 10000"/>
                    <a:gd name="connsiteY40" fmla="*/ 1777 h 10000"/>
                    <a:gd name="connsiteX41" fmla="*/ 4350 w 10000"/>
                    <a:gd name="connsiteY41" fmla="*/ 1333 h 10000"/>
                    <a:gd name="connsiteX42" fmla="*/ 5362 w 10000"/>
                    <a:gd name="connsiteY42" fmla="*/ 666 h 10000"/>
                    <a:gd name="connsiteX43" fmla="*/ 6523 w 10000"/>
                    <a:gd name="connsiteY43" fmla="*/ 222 h 10000"/>
                    <a:gd name="connsiteX44" fmla="*/ 7102 w 10000"/>
                    <a:gd name="connsiteY44" fmla="*/ 0 h 10000"/>
                    <a:gd name="connsiteX45" fmla="*/ 7102 w 10000"/>
                    <a:gd name="connsiteY45" fmla="*/ 0 h 10000"/>
                    <a:gd name="connsiteX0" fmla="*/ 7102 w 10000"/>
                    <a:gd name="connsiteY0" fmla="*/ 0 h 10000"/>
                    <a:gd name="connsiteX1" fmla="*/ 7102 w 10000"/>
                    <a:gd name="connsiteY1" fmla="*/ 0 h 10000"/>
                    <a:gd name="connsiteX2" fmla="*/ 7682 w 10000"/>
                    <a:gd name="connsiteY2" fmla="*/ 222 h 10000"/>
                    <a:gd name="connsiteX3" fmla="*/ 7972 w 10000"/>
                    <a:gd name="connsiteY3" fmla="*/ 666 h 10000"/>
                    <a:gd name="connsiteX4" fmla="*/ 8987 w 10000"/>
                    <a:gd name="connsiteY4" fmla="*/ 1999 h 10000"/>
                    <a:gd name="connsiteX5" fmla="*/ 10000 w 10000"/>
                    <a:gd name="connsiteY5" fmla="*/ 4000 h 10000"/>
                    <a:gd name="connsiteX6" fmla="*/ 7972 w 10000"/>
                    <a:gd name="connsiteY6" fmla="*/ 4000 h 10000"/>
                    <a:gd name="connsiteX7" fmla="*/ 7537 w 10000"/>
                    <a:gd name="connsiteY7" fmla="*/ 3778 h 10000"/>
                    <a:gd name="connsiteX8" fmla="*/ 6958 w 10000"/>
                    <a:gd name="connsiteY8" fmla="*/ 3556 h 10000"/>
                    <a:gd name="connsiteX9" fmla="*/ 6958 w 10000"/>
                    <a:gd name="connsiteY9" fmla="*/ 3556 h 10000"/>
                    <a:gd name="connsiteX10" fmla="*/ 6813 w 10000"/>
                    <a:gd name="connsiteY10" fmla="*/ 3778 h 10000"/>
                    <a:gd name="connsiteX11" fmla="*/ 6958 w 10000"/>
                    <a:gd name="connsiteY11" fmla="*/ 4445 h 10000"/>
                    <a:gd name="connsiteX12" fmla="*/ 7393 w 10000"/>
                    <a:gd name="connsiteY12" fmla="*/ 6222 h 10000"/>
                    <a:gd name="connsiteX13" fmla="*/ 7972 w 10000"/>
                    <a:gd name="connsiteY13" fmla="*/ 7778 h 10000"/>
                    <a:gd name="connsiteX14" fmla="*/ 7972 w 10000"/>
                    <a:gd name="connsiteY14" fmla="*/ 8445 h 10000"/>
                    <a:gd name="connsiteX15" fmla="*/ 7972 w 10000"/>
                    <a:gd name="connsiteY15" fmla="*/ 8667 h 10000"/>
                    <a:gd name="connsiteX16" fmla="*/ 7972 w 10000"/>
                    <a:gd name="connsiteY16" fmla="*/ 8667 h 10000"/>
                    <a:gd name="connsiteX17" fmla="*/ 6958 w 10000"/>
                    <a:gd name="connsiteY17" fmla="*/ 9555 h 10000"/>
                    <a:gd name="connsiteX18" fmla="*/ 6378 w 10000"/>
                    <a:gd name="connsiteY18" fmla="*/ 10000 h 10000"/>
                    <a:gd name="connsiteX19" fmla="*/ 4928 w 10000"/>
                    <a:gd name="connsiteY19" fmla="*/ 8667 h 10000"/>
                    <a:gd name="connsiteX20" fmla="*/ 4494 w 10000"/>
                    <a:gd name="connsiteY20" fmla="*/ 8222 h 10000"/>
                    <a:gd name="connsiteX21" fmla="*/ 4494 w 10000"/>
                    <a:gd name="connsiteY21" fmla="*/ 8222 h 10000"/>
                    <a:gd name="connsiteX22" fmla="*/ 4350 w 10000"/>
                    <a:gd name="connsiteY22" fmla="*/ 7333 h 10000"/>
                    <a:gd name="connsiteX23" fmla="*/ 4204 w 10000"/>
                    <a:gd name="connsiteY23" fmla="*/ 7111 h 10000"/>
                    <a:gd name="connsiteX24" fmla="*/ 3768 w 10000"/>
                    <a:gd name="connsiteY24" fmla="*/ 6888 h 10000"/>
                    <a:gd name="connsiteX25" fmla="*/ 3768 w 10000"/>
                    <a:gd name="connsiteY25" fmla="*/ 6888 h 10000"/>
                    <a:gd name="connsiteX26" fmla="*/ 3623 w 10000"/>
                    <a:gd name="connsiteY26" fmla="*/ 7111 h 10000"/>
                    <a:gd name="connsiteX27" fmla="*/ 3334 w 10000"/>
                    <a:gd name="connsiteY27" fmla="*/ 7778 h 10000"/>
                    <a:gd name="connsiteX28" fmla="*/ 1886 w 10000"/>
                    <a:gd name="connsiteY28" fmla="*/ 8667 h 10000"/>
                    <a:gd name="connsiteX29" fmla="*/ 1886 w 10000"/>
                    <a:gd name="connsiteY29" fmla="*/ 8667 h 10000"/>
                    <a:gd name="connsiteX30" fmla="*/ 1016 w 10000"/>
                    <a:gd name="connsiteY30" fmla="*/ 8445 h 10000"/>
                    <a:gd name="connsiteX31" fmla="*/ 289 w 10000"/>
                    <a:gd name="connsiteY31" fmla="*/ 8001 h 10000"/>
                    <a:gd name="connsiteX32" fmla="*/ 0 w 10000"/>
                    <a:gd name="connsiteY32" fmla="*/ 7778 h 10000"/>
                    <a:gd name="connsiteX33" fmla="*/ 0 w 10000"/>
                    <a:gd name="connsiteY33" fmla="*/ 7111 h 10000"/>
                    <a:gd name="connsiteX34" fmla="*/ 0 w 10000"/>
                    <a:gd name="connsiteY34" fmla="*/ 7111 h 10000"/>
                    <a:gd name="connsiteX35" fmla="*/ 0 w 10000"/>
                    <a:gd name="connsiteY35" fmla="*/ 6667 h 10000"/>
                    <a:gd name="connsiteX36" fmla="*/ 435 w 10000"/>
                    <a:gd name="connsiteY36" fmla="*/ 5999 h 10000"/>
                    <a:gd name="connsiteX37" fmla="*/ 1595 w 10000"/>
                    <a:gd name="connsiteY37" fmla="*/ 4000 h 10000"/>
                    <a:gd name="connsiteX38" fmla="*/ 3623 w 10000"/>
                    <a:gd name="connsiteY38" fmla="*/ 1777 h 10000"/>
                    <a:gd name="connsiteX39" fmla="*/ 3623 w 10000"/>
                    <a:gd name="connsiteY39" fmla="*/ 1777 h 10000"/>
                    <a:gd name="connsiteX40" fmla="*/ 4350 w 10000"/>
                    <a:gd name="connsiteY40" fmla="*/ 1333 h 10000"/>
                    <a:gd name="connsiteX41" fmla="*/ 5362 w 10000"/>
                    <a:gd name="connsiteY41" fmla="*/ 666 h 10000"/>
                    <a:gd name="connsiteX42" fmla="*/ 6523 w 10000"/>
                    <a:gd name="connsiteY42" fmla="*/ 222 h 10000"/>
                    <a:gd name="connsiteX43" fmla="*/ 7102 w 10000"/>
                    <a:gd name="connsiteY43" fmla="*/ 0 h 10000"/>
                    <a:gd name="connsiteX44" fmla="*/ 7102 w 10000"/>
                    <a:gd name="connsiteY44" fmla="*/ 0 h 10000"/>
                    <a:gd name="connsiteX0" fmla="*/ 7102 w 8987"/>
                    <a:gd name="connsiteY0" fmla="*/ 0 h 10000"/>
                    <a:gd name="connsiteX1" fmla="*/ 7102 w 8987"/>
                    <a:gd name="connsiteY1" fmla="*/ 0 h 10000"/>
                    <a:gd name="connsiteX2" fmla="*/ 7682 w 8987"/>
                    <a:gd name="connsiteY2" fmla="*/ 222 h 10000"/>
                    <a:gd name="connsiteX3" fmla="*/ 7972 w 8987"/>
                    <a:gd name="connsiteY3" fmla="*/ 666 h 10000"/>
                    <a:gd name="connsiteX4" fmla="*/ 8987 w 8987"/>
                    <a:gd name="connsiteY4" fmla="*/ 1999 h 10000"/>
                    <a:gd name="connsiteX5" fmla="*/ 7972 w 8987"/>
                    <a:gd name="connsiteY5" fmla="*/ 4000 h 10000"/>
                    <a:gd name="connsiteX6" fmla="*/ 7537 w 8987"/>
                    <a:gd name="connsiteY6" fmla="*/ 3778 h 10000"/>
                    <a:gd name="connsiteX7" fmla="*/ 6958 w 8987"/>
                    <a:gd name="connsiteY7" fmla="*/ 3556 h 10000"/>
                    <a:gd name="connsiteX8" fmla="*/ 6958 w 8987"/>
                    <a:gd name="connsiteY8" fmla="*/ 3556 h 10000"/>
                    <a:gd name="connsiteX9" fmla="*/ 6813 w 8987"/>
                    <a:gd name="connsiteY9" fmla="*/ 3778 h 10000"/>
                    <a:gd name="connsiteX10" fmla="*/ 6958 w 8987"/>
                    <a:gd name="connsiteY10" fmla="*/ 4445 h 10000"/>
                    <a:gd name="connsiteX11" fmla="*/ 7393 w 8987"/>
                    <a:gd name="connsiteY11" fmla="*/ 6222 h 10000"/>
                    <a:gd name="connsiteX12" fmla="*/ 7972 w 8987"/>
                    <a:gd name="connsiteY12" fmla="*/ 7778 h 10000"/>
                    <a:gd name="connsiteX13" fmla="*/ 7972 w 8987"/>
                    <a:gd name="connsiteY13" fmla="*/ 8445 h 10000"/>
                    <a:gd name="connsiteX14" fmla="*/ 7972 w 8987"/>
                    <a:gd name="connsiteY14" fmla="*/ 8667 h 10000"/>
                    <a:gd name="connsiteX15" fmla="*/ 7972 w 8987"/>
                    <a:gd name="connsiteY15" fmla="*/ 8667 h 10000"/>
                    <a:gd name="connsiteX16" fmla="*/ 6958 w 8987"/>
                    <a:gd name="connsiteY16" fmla="*/ 9555 h 10000"/>
                    <a:gd name="connsiteX17" fmla="*/ 6378 w 8987"/>
                    <a:gd name="connsiteY17" fmla="*/ 10000 h 10000"/>
                    <a:gd name="connsiteX18" fmla="*/ 4928 w 8987"/>
                    <a:gd name="connsiteY18" fmla="*/ 8667 h 10000"/>
                    <a:gd name="connsiteX19" fmla="*/ 4494 w 8987"/>
                    <a:gd name="connsiteY19" fmla="*/ 8222 h 10000"/>
                    <a:gd name="connsiteX20" fmla="*/ 4494 w 8987"/>
                    <a:gd name="connsiteY20" fmla="*/ 8222 h 10000"/>
                    <a:gd name="connsiteX21" fmla="*/ 4350 w 8987"/>
                    <a:gd name="connsiteY21" fmla="*/ 7333 h 10000"/>
                    <a:gd name="connsiteX22" fmla="*/ 4204 w 8987"/>
                    <a:gd name="connsiteY22" fmla="*/ 7111 h 10000"/>
                    <a:gd name="connsiteX23" fmla="*/ 3768 w 8987"/>
                    <a:gd name="connsiteY23" fmla="*/ 6888 h 10000"/>
                    <a:gd name="connsiteX24" fmla="*/ 3768 w 8987"/>
                    <a:gd name="connsiteY24" fmla="*/ 6888 h 10000"/>
                    <a:gd name="connsiteX25" fmla="*/ 3623 w 8987"/>
                    <a:gd name="connsiteY25" fmla="*/ 7111 h 10000"/>
                    <a:gd name="connsiteX26" fmla="*/ 3334 w 8987"/>
                    <a:gd name="connsiteY26" fmla="*/ 7778 h 10000"/>
                    <a:gd name="connsiteX27" fmla="*/ 1886 w 8987"/>
                    <a:gd name="connsiteY27" fmla="*/ 8667 h 10000"/>
                    <a:gd name="connsiteX28" fmla="*/ 1886 w 8987"/>
                    <a:gd name="connsiteY28" fmla="*/ 8667 h 10000"/>
                    <a:gd name="connsiteX29" fmla="*/ 1016 w 8987"/>
                    <a:gd name="connsiteY29" fmla="*/ 8445 h 10000"/>
                    <a:gd name="connsiteX30" fmla="*/ 289 w 8987"/>
                    <a:gd name="connsiteY30" fmla="*/ 8001 h 10000"/>
                    <a:gd name="connsiteX31" fmla="*/ 0 w 8987"/>
                    <a:gd name="connsiteY31" fmla="*/ 7778 h 10000"/>
                    <a:gd name="connsiteX32" fmla="*/ 0 w 8987"/>
                    <a:gd name="connsiteY32" fmla="*/ 7111 h 10000"/>
                    <a:gd name="connsiteX33" fmla="*/ 0 w 8987"/>
                    <a:gd name="connsiteY33" fmla="*/ 7111 h 10000"/>
                    <a:gd name="connsiteX34" fmla="*/ 0 w 8987"/>
                    <a:gd name="connsiteY34" fmla="*/ 6667 h 10000"/>
                    <a:gd name="connsiteX35" fmla="*/ 435 w 8987"/>
                    <a:gd name="connsiteY35" fmla="*/ 5999 h 10000"/>
                    <a:gd name="connsiteX36" fmla="*/ 1595 w 8987"/>
                    <a:gd name="connsiteY36" fmla="*/ 4000 h 10000"/>
                    <a:gd name="connsiteX37" fmla="*/ 3623 w 8987"/>
                    <a:gd name="connsiteY37" fmla="*/ 1777 h 10000"/>
                    <a:gd name="connsiteX38" fmla="*/ 3623 w 8987"/>
                    <a:gd name="connsiteY38" fmla="*/ 1777 h 10000"/>
                    <a:gd name="connsiteX39" fmla="*/ 4350 w 8987"/>
                    <a:gd name="connsiteY39" fmla="*/ 1333 h 10000"/>
                    <a:gd name="connsiteX40" fmla="*/ 5362 w 8987"/>
                    <a:gd name="connsiteY40" fmla="*/ 666 h 10000"/>
                    <a:gd name="connsiteX41" fmla="*/ 6523 w 8987"/>
                    <a:gd name="connsiteY41" fmla="*/ 222 h 10000"/>
                    <a:gd name="connsiteX42" fmla="*/ 7102 w 8987"/>
                    <a:gd name="connsiteY42" fmla="*/ 0 h 10000"/>
                    <a:gd name="connsiteX43" fmla="*/ 7102 w 8987"/>
                    <a:gd name="connsiteY43"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8871 w 10000"/>
                    <a:gd name="connsiteY5" fmla="*/ 4000 h 10000"/>
                    <a:gd name="connsiteX6" fmla="*/ 7742 w 10000"/>
                    <a:gd name="connsiteY6" fmla="*/ 3556 h 10000"/>
                    <a:gd name="connsiteX7" fmla="*/ 7742 w 10000"/>
                    <a:gd name="connsiteY7" fmla="*/ 3556 h 10000"/>
                    <a:gd name="connsiteX8" fmla="*/ 7581 w 10000"/>
                    <a:gd name="connsiteY8" fmla="*/ 3778 h 10000"/>
                    <a:gd name="connsiteX9" fmla="*/ 7742 w 10000"/>
                    <a:gd name="connsiteY9" fmla="*/ 4445 h 10000"/>
                    <a:gd name="connsiteX10" fmla="*/ 8226 w 10000"/>
                    <a:gd name="connsiteY10" fmla="*/ 6222 h 10000"/>
                    <a:gd name="connsiteX11" fmla="*/ 8871 w 10000"/>
                    <a:gd name="connsiteY11" fmla="*/ 7778 h 10000"/>
                    <a:gd name="connsiteX12" fmla="*/ 8871 w 10000"/>
                    <a:gd name="connsiteY12" fmla="*/ 8445 h 10000"/>
                    <a:gd name="connsiteX13" fmla="*/ 8871 w 10000"/>
                    <a:gd name="connsiteY13" fmla="*/ 8667 h 10000"/>
                    <a:gd name="connsiteX14" fmla="*/ 8871 w 10000"/>
                    <a:gd name="connsiteY14" fmla="*/ 8667 h 10000"/>
                    <a:gd name="connsiteX15" fmla="*/ 7742 w 10000"/>
                    <a:gd name="connsiteY15" fmla="*/ 9555 h 10000"/>
                    <a:gd name="connsiteX16" fmla="*/ 7097 w 10000"/>
                    <a:gd name="connsiteY16" fmla="*/ 10000 h 10000"/>
                    <a:gd name="connsiteX17" fmla="*/ 5483 w 10000"/>
                    <a:gd name="connsiteY17" fmla="*/ 8667 h 10000"/>
                    <a:gd name="connsiteX18" fmla="*/ 5001 w 10000"/>
                    <a:gd name="connsiteY18" fmla="*/ 8222 h 10000"/>
                    <a:gd name="connsiteX19" fmla="*/ 5001 w 10000"/>
                    <a:gd name="connsiteY19" fmla="*/ 8222 h 10000"/>
                    <a:gd name="connsiteX20" fmla="*/ 4840 w 10000"/>
                    <a:gd name="connsiteY20" fmla="*/ 7333 h 10000"/>
                    <a:gd name="connsiteX21" fmla="*/ 4678 w 10000"/>
                    <a:gd name="connsiteY21" fmla="*/ 7111 h 10000"/>
                    <a:gd name="connsiteX22" fmla="*/ 4193 w 10000"/>
                    <a:gd name="connsiteY22" fmla="*/ 6888 h 10000"/>
                    <a:gd name="connsiteX23" fmla="*/ 4193 w 10000"/>
                    <a:gd name="connsiteY23" fmla="*/ 6888 h 10000"/>
                    <a:gd name="connsiteX24" fmla="*/ 4031 w 10000"/>
                    <a:gd name="connsiteY24" fmla="*/ 7111 h 10000"/>
                    <a:gd name="connsiteX25" fmla="*/ 3710 w 10000"/>
                    <a:gd name="connsiteY25" fmla="*/ 7778 h 10000"/>
                    <a:gd name="connsiteX26" fmla="*/ 2099 w 10000"/>
                    <a:gd name="connsiteY26" fmla="*/ 8667 h 10000"/>
                    <a:gd name="connsiteX27" fmla="*/ 2099 w 10000"/>
                    <a:gd name="connsiteY27" fmla="*/ 8667 h 10000"/>
                    <a:gd name="connsiteX28" fmla="*/ 1131 w 10000"/>
                    <a:gd name="connsiteY28" fmla="*/ 8445 h 10000"/>
                    <a:gd name="connsiteX29" fmla="*/ 322 w 10000"/>
                    <a:gd name="connsiteY29" fmla="*/ 8001 h 10000"/>
                    <a:gd name="connsiteX30" fmla="*/ 0 w 10000"/>
                    <a:gd name="connsiteY30" fmla="*/ 7778 h 10000"/>
                    <a:gd name="connsiteX31" fmla="*/ 0 w 10000"/>
                    <a:gd name="connsiteY31" fmla="*/ 7111 h 10000"/>
                    <a:gd name="connsiteX32" fmla="*/ 0 w 10000"/>
                    <a:gd name="connsiteY32" fmla="*/ 7111 h 10000"/>
                    <a:gd name="connsiteX33" fmla="*/ 0 w 10000"/>
                    <a:gd name="connsiteY33" fmla="*/ 6667 h 10000"/>
                    <a:gd name="connsiteX34" fmla="*/ 484 w 10000"/>
                    <a:gd name="connsiteY34" fmla="*/ 5999 h 10000"/>
                    <a:gd name="connsiteX35" fmla="*/ 1775 w 10000"/>
                    <a:gd name="connsiteY35" fmla="*/ 4000 h 10000"/>
                    <a:gd name="connsiteX36" fmla="*/ 4031 w 10000"/>
                    <a:gd name="connsiteY36" fmla="*/ 1777 h 10000"/>
                    <a:gd name="connsiteX37" fmla="*/ 4031 w 10000"/>
                    <a:gd name="connsiteY37" fmla="*/ 1777 h 10000"/>
                    <a:gd name="connsiteX38" fmla="*/ 4840 w 10000"/>
                    <a:gd name="connsiteY38" fmla="*/ 1333 h 10000"/>
                    <a:gd name="connsiteX39" fmla="*/ 5966 w 10000"/>
                    <a:gd name="connsiteY39" fmla="*/ 666 h 10000"/>
                    <a:gd name="connsiteX40" fmla="*/ 7258 w 10000"/>
                    <a:gd name="connsiteY40" fmla="*/ 222 h 10000"/>
                    <a:gd name="connsiteX41" fmla="*/ 7903 w 10000"/>
                    <a:gd name="connsiteY41" fmla="*/ 0 h 10000"/>
                    <a:gd name="connsiteX42" fmla="*/ 7903 w 10000"/>
                    <a:gd name="connsiteY42"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7742 w 10000"/>
                    <a:gd name="connsiteY5" fmla="*/ 3556 h 10000"/>
                    <a:gd name="connsiteX6" fmla="*/ 7742 w 10000"/>
                    <a:gd name="connsiteY6" fmla="*/ 3556 h 10000"/>
                    <a:gd name="connsiteX7" fmla="*/ 7581 w 10000"/>
                    <a:gd name="connsiteY7" fmla="*/ 3778 h 10000"/>
                    <a:gd name="connsiteX8" fmla="*/ 7742 w 10000"/>
                    <a:gd name="connsiteY8" fmla="*/ 4445 h 10000"/>
                    <a:gd name="connsiteX9" fmla="*/ 8226 w 10000"/>
                    <a:gd name="connsiteY9" fmla="*/ 6222 h 10000"/>
                    <a:gd name="connsiteX10" fmla="*/ 8871 w 10000"/>
                    <a:gd name="connsiteY10" fmla="*/ 7778 h 10000"/>
                    <a:gd name="connsiteX11" fmla="*/ 8871 w 10000"/>
                    <a:gd name="connsiteY11" fmla="*/ 8445 h 10000"/>
                    <a:gd name="connsiteX12" fmla="*/ 8871 w 10000"/>
                    <a:gd name="connsiteY12" fmla="*/ 8667 h 10000"/>
                    <a:gd name="connsiteX13" fmla="*/ 8871 w 10000"/>
                    <a:gd name="connsiteY13" fmla="*/ 8667 h 10000"/>
                    <a:gd name="connsiteX14" fmla="*/ 7742 w 10000"/>
                    <a:gd name="connsiteY14" fmla="*/ 9555 h 10000"/>
                    <a:gd name="connsiteX15" fmla="*/ 7097 w 10000"/>
                    <a:gd name="connsiteY15" fmla="*/ 10000 h 10000"/>
                    <a:gd name="connsiteX16" fmla="*/ 5483 w 10000"/>
                    <a:gd name="connsiteY16" fmla="*/ 8667 h 10000"/>
                    <a:gd name="connsiteX17" fmla="*/ 5001 w 10000"/>
                    <a:gd name="connsiteY17" fmla="*/ 8222 h 10000"/>
                    <a:gd name="connsiteX18" fmla="*/ 5001 w 10000"/>
                    <a:gd name="connsiteY18" fmla="*/ 8222 h 10000"/>
                    <a:gd name="connsiteX19" fmla="*/ 4840 w 10000"/>
                    <a:gd name="connsiteY19" fmla="*/ 7333 h 10000"/>
                    <a:gd name="connsiteX20" fmla="*/ 4678 w 10000"/>
                    <a:gd name="connsiteY20" fmla="*/ 7111 h 10000"/>
                    <a:gd name="connsiteX21" fmla="*/ 4193 w 10000"/>
                    <a:gd name="connsiteY21" fmla="*/ 6888 h 10000"/>
                    <a:gd name="connsiteX22" fmla="*/ 4193 w 10000"/>
                    <a:gd name="connsiteY22" fmla="*/ 6888 h 10000"/>
                    <a:gd name="connsiteX23" fmla="*/ 4031 w 10000"/>
                    <a:gd name="connsiteY23" fmla="*/ 7111 h 10000"/>
                    <a:gd name="connsiteX24" fmla="*/ 3710 w 10000"/>
                    <a:gd name="connsiteY24" fmla="*/ 7778 h 10000"/>
                    <a:gd name="connsiteX25" fmla="*/ 2099 w 10000"/>
                    <a:gd name="connsiteY25" fmla="*/ 8667 h 10000"/>
                    <a:gd name="connsiteX26" fmla="*/ 2099 w 10000"/>
                    <a:gd name="connsiteY26" fmla="*/ 8667 h 10000"/>
                    <a:gd name="connsiteX27" fmla="*/ 1131 w 10000"/>
                    <a:gd name="connsiteY27" fmla="*/ 8445 h 10000"/>
                    <a:gd name="connsiteX28" fmla="*/ 322 w 10000"/>
                    <a:gd name="connsiteY28" fmla="*/ 8001 h 10000"/>
                    <a:gd name="connsiteX29" fmla="*/ 0 w 10000"/>
                    <a:gd name="connsiteY29" fmla="*/ 7778 h 10000"/>
                    <a:gd name="connsiteX30" fmla="*/ 0 w 10000"/>
                    <a:gd name="connsiteY30" fmla="*/ 7111 h 10000"/>
                    <a:gd name="connsiteX31" fmla="*/ 0 w 10000"/>
                    <a:gd name="connsiteY31" fmla="*/ 7111 h 10000"/>
                    <a:gd name="connsiteX32" fmla="*/ 0 w 10000"/>
                    <a:gd name="connsiteY32" fmla="*/ 6667 h 10000"/>
                    <a:gd name="connsiteX33" fmla="*/ 484 w 10000"/>
                    <a:gd name="connsiteY33" fmla="*/ 5999 h 10000"/>
                    <a:gd name="connsiteX34" fmla="*/ 1775 w 10000"/>
                    <a:gd name="connsiteY34" fmla="*/ 4000 h 10000"/>
                    <a:gd name="connsiteX35" fmla="*/ 4031 w 10000"/>
                    <a:gd name="connsiteY35" fmla="*/ 1777 h 10000"/>
                    <a:gd name="connsiteX36" fmla="*/ 4031 w 10000"/>
                    <a:gd name="connsiteY36" fmla="*/ 1777 h 10000"/>
                    <a:gd name="connsiteX37" fmla="*/ 4840 w 10000"/>
                    <a:gd name="connsiteY37" fmla="*/ 1333 h 10000"/>
                    <a:gd name="connsiteX38" fmla="*/ 5966 w 10000"/>
                    <a:gd name="connsiteY38" fmla="*/ 666 h 10000"/>
                    <a:gd name="connsiteX39" fmla="*/ 7258 w 10000"/>
                    <a:gd name="connsiteY39" fmla="*/ 222 h 10000"/>
                    <a:gd name="connsiteX40" fmla="*/ 7903 w 10000"/>
                    <a:gd name="connsiteY40" fmla="*/ 0 h 10000"/>
                    <a:gd name="connsiteX41" fmla="*/ 7903 w 10000"/>
                    <a:gd name="connsiteY41" fmla="*/ 0 h 10000"/>
                    <a:gd name="connsiteX0" fmla="*/ 7903 w 10000"/>
                    <a:gd name="connsiteY0" fmla="*/ 0 h 10000"/>
                    <a:gd name="connsiteX1" fmla="*/ 7903 w 10000"/>
                    <a:gd name="connsiteY1" fmla="*/ 0 h 10000"/>
                    <a:gd name="connsiteX2" fmla="*/ 8548 w 10000"/>
                    <a:gd name="connsiteY2" fmla="*/ 222 h 10000"/>
                    <a:gd name="connsiteX3" fmla="*/ 8871 w 10000"/>
                    <a:gd name="connsiteY3" fmla="*/ 666 h 10000"/>
                    <a:gd name="connsiteX4" fmla="*/ 10000 w 10000"/>
                    <a:gd name="connsiteY4" fmla="*/ 1999 h 10000"/>
                    <a:gd name="connsiteX5" fmla="*/ 7742 w 10000"/>
                    <a:gd name="connsiteY5" fmla="*/ 3556 h 10000"/>
                    <a:gd name="connsiteX6" fmla="*/ 7742 w 10000"/>
                    <a:gd name="connsiteY6" fmla="*/ 3556 h 10000"/>
                    <a:gd name="connsiteX7" fmla="*/ 7581 w 10000"/>
                    <a:gd name="connsiteY7" fmla="*/ 3778 h 10000"/>
                    <a:gd name="connsiteX8" fmla="*/ 7742 w 10000"/>
                    <a:gd name="connsiteY8" fmla="*/ 4445 h 10000"/>
                    <a:gd name="connsiteX9" fmla="*/ 8226 w 10000"/>
                    <a:gd name="connsiteY9" fmla="*/ 6222 h 10000"/>
                    <a:gd name="connsiteX10" fmla="*/ 8871 w 10000"/>
                    <a:gd name="connsiteY10" fmla="*/ 7778 h 10000"/>
                    <a:gd name="connsiteX11" fmla="*/ 8871 w 10000"/>
                    <a:gd name="connsiteY11" fmla="*/ 8445 h 10000"/>
                    <a:gd name="connsiteX12" fmla="*/ 8871 w 10000"/>
                    <a:gd name="connsiteY12" fmla="*/ 8667 h 10000"/>
                    <a:gd name="connsiteX13" fmla="*/ 8871 w 10000"/>
                    <a:gd name="connsiteY13" fmla="*/ 8667 h 10000"/>
                    <a:gd name="connsiteX14" fmla="*/ 7097 w 10000"/>
                    <a:gd name="connsiteY14" fmla="*/ 10000 h 10000"/>
                    <a:gd name="connsiteX15" fmla="*/ 5483 w 10000"/>
                    <a:gd name="connsiteY15" fmla="*/ 8667 h 10000"/>
                    <a:gd name="connsiteX16" fmla="*/ 5001 w 10000"/>
                    <a:gd name="connsiteY16" fmla="*/ 8222 h 10000"/>
                    <a:gd name="connsiteX17" fmla="*/ 5001 w 10000"/>
                    <a:gd name="connsiteY17" fmla="*/ 8222 h 10000"/>
                    <a:gd name="connsiteX18" fmla="*/ 4840 w 10000"/>
                    <a:gd name="connsiteY18" fmla="*/ 7333 h 10000"/>
                    <a:gd name="connsiteX19" fmla="*/ 4678 w 10000"/>
                    <a:gd name="connsiteY19" fmla="*/ 7111 h 10000"/>
                    <a:gd name="connsiteX20" fmla="*/ 4193 w 10000"/>
                    <a:gd name="connsiteY20" fmla="*/ 6888 h 10000"/>
                    <a:gd name="connsiteX21" fmla="*/ 4193 w 10000"/>
                    <a:gd name="connsiteY21" fmla="*/ 6888 h 10000"/>
                    <a:gd name="connsiteX22" fmla="*/ 4031 w 10000"/>
                    <a:gd name="connsiteY22" fmla="*/ 7111 h 10000"/>
                    <a:gd name="connsiteX23" fmla="*/ 3710 w 10000"/>
                    <a:gd name="connsiteY23" fmla="*/ 7778 h 10000"/>
                    <a:gd name="connsiteX24" fmla="*/ 2099 w 10000"/>
                    <a:gd name="connsiteY24" fmla="*/ 8667 h 10000"/>
                    <a:gd name="connsiteX25" fmla="*/ 2099 w 10000"/>
                    <a:gd name="connsiteY25" fmla="*/ 8667 h 10000"/>
                    <a:gd name="connsiteX26" fmla="*/ 1131 w 10000"/>
                    <a:gd name="connsiteY26" fmla="*/ 8445 h 10000"/>
                    <a:gd name="connsiteX27" fmla="*/ 322 w 10000"/>
                    <a:gd name="connsiteY27" fmla="*/ 8001 h 10000"/>
                    <a:gd name="connsiteX28" fmla="*/ 0 w 10000"/>
                    <a:gd name="connsiteY28" fmla="*/ 7778 h 10000"/>
                    <a:gd name="connsiteX29" fmla="*/ 0 w 10000"/>
                    <a:gd name="connsiteY29" fmla="*/ 7111 h 10000"/>
                    <a:gd name="connsiteX30" fmla="*/ 0 w 10000"/>
                    <a:gd name="connsiteY30" fmla="*/ 7111 h 10000"/>
                    <a:gd name="connsiteX31" fmla="*/ 0 w 10000"/>
                    <a:gd name="connsiteY31" fmla="*/ 6667 h 10000"/>
                    <a:gd name="connsiteX32" fmla="*/ 484 w 10000"/>
                    <a:gd name="connsiteY32" fmla="*/ 5999 h 10000"/>
                    <a:gd name="connsiteX33" fmla="*/ 1775 w 10000"/>
                    <a:gd name="connsiteY33" fmla="*/ 4000 h 10000"/>
                    <a:gd name="connsiteX34" fmla="*/ 4031 w 10000"/>
                    <a:gd name="connsiteY34" fmla="*/ 1777 h 10000"/>
                    <a:gd name="connsiteX35" fmla="*/ 4031 w 10000"/>
                    <a:gd name="connsiteY35" fmla="*/ 1777 h 10000"/>
                    <a:gd name="connsiteX36" fmla="*/ 4840 w 10000"/>
                    <a:gd name="connsiteY36" fmla="*/ 1333 h 10000"/>
                    <a:gd name="connsiteX37" fmla="*/ 5966 w 10000"/>
                    <a:gd name="connsiteY37" fmla="*/ 666 h 10000"/>
                    <a:gd name="connsiteX38" fmla="*/ 7258 w 10000"/>
                    <a:gd name="connsiteY38" fmla="*/ 222 h 10000"/>
                    <a:gd name="connsiteX39" fmla="*/ 7903 w 10000"/>
                    <a:gd name="connsiteY39" fmla="*/ 0 h 10000"/>
                    <a:gd name="connsiteX40" fmla="*/ 7903 w 10000"/>
                    <a:gd name="connsiteY40" fmla="*/ 0 h 10000"/>
                    <a:gd name="connsiteX0" fmla="*/ 7903 w 10000"/>
                    <a:gd name="connsiteY0" fmla="*/ 0 h 8667"/>
                    <a:gd name="connsiteX1" fmla="*/ 7903 w 10000"/>
                    <a:gd name="connsiteY1" fmla="*/ 0 h 8667"/>
                    <a:gd name="connsiteX2" fmla="*/ 8548 w 10000"/>
                    <a:gd name="connsiteY2" fmla="*/ 222 h 8667"/>
                    <a:gd name="connsiteX3" fmla="*/ 8871 w 10000"/>
                    <a:gd name="connsiteY3" fmla="*/ 666 h 8667"/>
                    <a:gd name="connsiteX4" fmla="*/ 10000 w 10000"/>
                    <a:gd name="connsiteY4" fmla="*/ 1999 h 8667"/>
                    <a:gd name="connsiteX5" fmla="*/ 7742 w 10000"/>
                    <a:gd name="connsiteY5" fmla="*/ 3556 h 8667"/>
                    <a:gd name="connsiteX6" fmla="*/ 7742 w 10000"/>
                    <a:gd name="connsiteY6" fmla="*/ 3556 h 8667"/>
                    <a:gd name="connsiteX7" fmla="*/ 7581 w 10000"/>
                    <a:gd name="connsiteY7" fmla="*/ 3778 h 8667"/>
                    <a:gd name="connsiteX8" fmla="*/ 7742 w 10000"/>
                    <a:gd name="connsiteY8" fmla="*/ 4445 h 8667"/>
                    <a:gd name="connsiteX9" fmla="*/ 8226 w 10000"/>
                    <a:gd name="connsiteY9" fmla="*/ 6222 h 8667"/>
                    <a:gd name="connsiteX10" fmla="*/ 8871 w 10000"/>
                    <a:gd name="connsiteY10" fmla="*/ 7778 h 8667"/>
                    <a:gd name="connsiteX11" fmla="*/ 8871 w 10000"/>
                    <a:gd name="connsiteY11" fmla="*/ 8445 h 8667"/>
                    <a:gd name="connsiteX12" fmla="*/ 8871 w 10000"/>
                    <a:gd name="connsiteY12" fmla="*/ 8667 h 8667"/>
                    <a:gd name="connsiteX13" fmla="*/ 8871 w 10000"/>
                    <a:gd name="connsiteY13" fmla="*/ 8667 h 8667"/>
                    <a:gd name="connsiteX14" fmla="*/ 5483 w 10000"/>
                    <a:gd name="connsiteY14" fmla="*/ 8667 h 8667"/>
                    <a:gd name="connsiteX15" fmla="*/ 5001 w 10000"/>
                    <a:gd name="connsiteY15" fmla="*/ 8222 h 8667"/>
                    <a:gd name="connsiteX16" fmla="*/ 5001 w 10000"/>
                    <a:gd name="connsiteY16" fmla="*/ 8222 h 8667"/>
                    <a:gd name="connsiteX17" fmla="*/ 4840 w 10000"/>
                    <a:gd name="connsiteY17" fmla="*/ 7333 h 8667"/>
                    <a:gd name="connsiteX18" fmla="*/ 4678 w 10000"/>
                    <a:gd name="connsiteY18" fmla="*/ 7111 h 8667"/>
                    <a:gd name="connsiteX19" fmla="*/ 4193 w 10000"/>
                    <a:gd name="connsiteY19" fmla="*/ 6888 h 8667"/>
                    <a:gd name="connsiteX20" fmla="*/ 4193 w 10000"/>
                    <a:gd name="connsiteY20" fmla="*/ 6888 h 8667"/>
                    <a:gd name="connsiteX21" fmla="*/ 4031 w 10000"/>
                    <a:gd name="connsiteY21" fmla="*/ 7111 h 8667"/>
                    <a:gd name="connsiteX22" fmla="*/ 3710 w 10000"/>
                    <a:gd name="connsiteY22" fmla="*/ 7778 h 8667"/>
                    <a:gd name="connsiteX23" fmla="*/ 2099 w 10000"/>
                    <a:gd name="connsiteY23" fmla="*/ 8667 h 8667"/>
                    <a:gd name="connsiteX24" fmla="*/ 2099 w 10000"/>
                    <a:gd name="connsiteY24" fmla="*/ 8667 h 8667"/>
                    <a:gd name="connsiteX25" fmla="*/ 1131 w 10000"/>
                    <a:gd name="connsiteY25" fmla="*/ 8445 h 8667"/>
                    <a:gd name="connsiteX26" fmla="*/ 322 w 10000"/>
                    <a:gd name="connsiteY26" fmla="*/ 8001 h 8667"/>
                    <a:gd name="connsiteX27" fmla="*/ 0 w 10000"/>
                    <a:gd name="connsiteY27" fmla="*/ 7778 h 8667"/>
                    <a:gd name="connsiteX28" fmla="*/ 0 w 10000"/>
                    <a:gd name="connsiteY28" fmla="*/ 7111 h 8667"/>
                    <a:gd name="connsiteX29" fmla="*/ 0 w 10000"/>
                    <a:gd name="connsiteY29" fmla="*/ 7111 h 8667"/>
                    <a:gd name="connsiteX30" fmla="*/ 0 w 10000"/>
                    <a:gd name="connsiteY30" fmla="*/ 6667 h 8667"/>
                    <a:gd name="connsiteX31" fmla="*/ 484 w 10000"/>
                    <a:gd name="connsiteY31" fmla="*/ 5999 h 8667"/>
                    <a:gd name="connsiteX32" fmla="*/ 1775 w 10000"/>
                    <a:gd name="connsiteY32" fmla="*/ 4000 h 8667"/>
                    <a:gd name="connsiteX33" fmla="*/ 4031 w 10000"/>
                    <a:gd name="connsiteY33" fmla="*/ 1777 h 8667"/>
                    <a:gd name="connsiteX34" fmla="*/ 4031 w 10000"/>
                    <a:gd name="connsiteY34" fmla="*/ 1777 h 8667"/>
                    <a:gd name="connsiteX35" fmla="*/ 4840 w 10000"/>
                    <a:gd name="connsiteY35" fmla="*/ 1333 h 8667"/>
                    <a:gd name="connsiteX36" fmla="*/ 5966 w 10000"/>
                    <a:gd name="connsiteY36" fmla="*/ 666 h 8667"/>
                    <a:gd name="connsiteX37" fmla="*/ 7258 w 10000"/>
                    <a:gd name="connsiteY37" fmla="*/ 222 h 8667"/>
                    <a:gd name="connsiteX38" fmla="*/ 7903 w 10000"/>
                    <a:gd name="connsiteY38" fmla="*/ 0 h 8667"/>
                    <a:gd name="connsiteX39" fmla="*/ 7903 w 10000"/>
                    <a:gd name="connsiteY39" fmla="*/ 0 h 8667"/>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8871 w 10000"/>
                    <a:gd name="connsiteY11" fmla="*/ 9744 h 10000"/>
                    <a:gd name="connsiteX12" fmla="*/ 8871 w 10000"/>
                    <a:gd name="connsiteY12" fmla="*/ 10000 h 10000"/>
                    <a:gd name="connsiteX13" fmla="*/ 5483 w 10000"/>
                    <a:gd name="connsiteY13" fmla="*/ 10000 h 10000"/>
                    <a:gd name="connsiteX14" fmla="*/ 5001 w 10000"/>
                    <a:gd name="connsiteY14" fmla="*/ 9487 h 10000"/>
                    <a:gd name="connsiteX15" fmla="*/ 5001 w 10000"/>
                    <a:gd name="connsiteY15" fmla="*/ 9487 h 10000"/>
                    <a:gd name="connsiteX16" fmla="*/ 4840 w 10000"/>
                    <a:gd name="connsiteY16" fmla="*/ 8461 h 10000"/>
                    <a:gd name="connsiteX17" fmla="*/ 4678 w 10000"/>
                    <a:gd name="connsiteY17" fmla="*/ 8205 h 10000"/>
                    <a:gd name="connsiteX18" fmla="*/ 4193 w 10000"/>
                    <a:gd name="connsiteY18" fmla="*/ 7947 h 10000"/>
                    <a:gd name="connsiteX19" fmla="*/ 4193 w 10000"/>
                    <a:gd name="connsiteY19" fmla="*/ 7947 h 10000"/>
                    <a:gd name="connsiteX20" fmla="*/ 4031 w 10000"/>
                    <a:gd name="connsiteY20" fmla="*/ 8205 h 10000"/>
                    <a:gd name="connsiteX21" fmla="*/ 3710 w 10000"/>
                    <a:gd name="connsiteY21" fmla="*/ 8974 h 10000"/>
                    <a:gd name="connsiteX22" fmla="*/ 2099 w 10000"/>
                    <a:gd name="connsiteY22" fmla="*/ 10000 h 10000"/>
                    <a:gd name="connsiteX23" fmla="*/ 2099 w 10000"/>
                    <a:gd name="connsiteY23" fmla="*/ 10000 h 10000"/>
                    <a:gd name="connsiteX24" fmla="*/ 1131 w 10000"/>
                    <a:gd name="connsiteY24" fmla="*/ 9744 h 10000"/>
                    <a:gd name="connsiteX25" fmla="*/ 322 w 10000"/>
                    <a:gd name="connsiteY25" fmla="*/ 9232 h 10000"/>
                    <a:gd name="connsiteX26" fmla="*/ 0 w 10000"/>
                    <a:gd name="connsiteY26" fmla="*/ 8974 h 10000"/>
                    <a:gd name="connsiteX27" fmla="*/ 0 w 10000"/>
                    <a:gd name="connsiteY27" fmla="*/ 8205 h 10000"/>
                    <a:gd name="connsiteX28" fmla="*/ 0 w 10000"/>
                    <a:gd name="connsiteY28" fmla="*/ 8205 h 10000"/>
                    <a:gd name="connsiteX29" fmla="*/ 0 w 10000"/>
                    <a:gd name="connsiteY29" fmla="*/ 7692 h 10000"/>
                    <a:gd name="connsiteX30" fmla="*/ 484 w 10000"/>
                    <a:gd name="connsiteY30" fmla="*/ 6922 h 10000"/>
                    <a:gd name="connsiteX31" fmla="*/ 1775 w 10000"/>
                    <a:gd name="connsiteY31" fmla="*/ 4615 h 10000"/>
                    <a:gd name="connsiteX32" fmla="*/ 4031 w 10000"/>
                    <a:gd name="connsiteY32" fmla="*/ 2050 h 10000"/>
                    <a:gd name="connsiteX33" fmla="*/ 4031 w 10000"/>
                    <a:gd name="connsiteY33" fmla="*/ 2050 h 10000"/>
                    <a:gd name="connsiteX34" fmla="*/ 4840 w 10000"/>
                    <a:gd name="connsiteY34" fmla="*/ 1538 h 10000"/>
                    <a:gd name="connsiteX35" fmla="*/ 5966 w 10000"/>
                    <a:gd name="connsiteY35" fmla="*/ 768 h 10000"/>
                    <a:gd name="connsiteX36" fmla="*/ 7258 w 10000"/>
                    <a:gd name="connsiteY36" fmla="*/ 256 h 10000"/>
                    <a:gd name="connsiteX37" fmla="*/ 7903 w 10000"/>
                    <a:gd name="connsiteY37" fmla="*/ 0 h 10000"/>
                    <a:gd name="connsiteX38" fmla="*/ 7903 w 10000"/>
                    <a:gd name="connsiteY38"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8871 w 10000"/>
                    <a:gd name="connsiteY11" fmla="*/ 9744 h 10000"/>
                    <a:gd name="connsiteX12" fmla="*/ 5483 w 10000"/>
                    <a:gd name="connsiteY12" fmla="*/ 10000 h 10000"/>
                    <a:gd name="connsiteX13" fmla="*/ 5001 w 10000"/>
                    <a:gd name="connsiteY13" fmla="*/ 9487 h 10000"/>
                    <a:gd name="connsiteX14" fmla="*/ 5001 w 10000"/>
                    <a:gd name="connsiteY14" fmla="*/ 9487 h 10000"/>
                    <a:gd name="connsiteX15" fmla="*/ 4840 w 10000"/>
                    <a:gd name="connsiteY15" fmla="*/ 8461 h 10000"/>
                    <a:gd name="connsiteX16" fmla="*/ 4678 w 10000"/>
                    <a:gd name="connsiteY16" fmla="*/ 8205 h 10000"/>
                    <a:gd name="connsiteX17" fmla="*/ 4193 w 10000"/>
                    <a:gd name="connsiteY17" fmla="*/ 7947 h 10000"/>
                    <a:gd name="connsiteX18" fmla="*/ 4193 w 10000"/>
                    <a:gd name="connsiteY18" fmla="*/ 7947 h 10000"/>
                    <a:gd name="connsiteX19" fmla="*/ 4031 w 10000"/>
                    <a:gd name="connsiteY19" fmla="*/ 8205 h 10000"/>
                    <a:gd name="connsiteX20" fmla="*/ 3710 w 10000"/>
                    <a:gd name="connsiteY20" fmla="*/ 8974 h 10000"/>
                    <a:gd name="connsiteX21" fmla="*/ 2099 w 10000"/>
                    <a:gd name="connsiteY21" fmla="*/ 10000 h 10000"/>
                    <a:gd name="connsiteX22" fmla="*/ 2099 w 10000"/>
                    <a:gd name="connsiteY22" fmla="*/ 10000 h 10000"/>
                    <a:gd name="connsiteX23" fmla="*/ 1131 w 10000"/>
                    <a:gd name="connsiteY23" fmla="*/ 9744 h 10000"/>
                    <a:gd name="connsiteX24" fmla="*/ 322 w 10000"/>
                    <a:gd name="connsiteY24" fmla="*/ 9232 h 10000"/>
                    <a:gd name="connsiteX25" fmla="*/ 0 w 10000"/>
                    <a:gd name="connsiteY25" fmla="*/ 8974 h 10000"/>
                    <a:gd name="connsiteX26" fmla="*/ 0 w 10000"/>
                    <a:gd name="connsiteY26" fmla="*/ 8205 h 10000"/>
                    <a:gd name="connsiteX27" fmla="*/ 0 w 10000"/>
                    <a:gd name="connsiteY27" fmla="*/ 8205 h 10000"/>
                    <a:gd name="connsiteX28" fmla="*/ 0 w 10000"/>
                    <a:gd name="connsiteY28" fmla="*/ 7692 h 10000"/>
                    <a:gd name="connsiteX29" fmla="*/ 484 w 10000"/>
                    <a:gd name="connsiteY29" fmla="*/ 6922 h 10000"/>
                    <a:gd name="connsiteX30" fmla="*/ 1775 w 10000"/>
                    <a:gd name="connsiteY30" fmla="*/ 4615 h 10000"/>
                    <a:gd name="connsiteX31" fmla="*/ 4031 w 10000"/>
                    <a:gd name="connsiteY31" fmla="*/ 2050 h 10000"/>
                    <a:gd name="connsiteX32" fmla="*/ 4031 w 10000"/>
                    <a:gd name="connsiteY32" fmla="*/ 2050 h 10000"/>
                    <a:gd name="connsiteX33" fmla="*/ 4840 w 10000"/>
                    <a:gd name="connsiteY33" fmla="*/ 1538 h 10000"/>
                    <a:gd name="connsiteX34" fmla="*/ 5966 w 10000"/>
                    <a:gd name="connsiteY34" fmla="*/ 768 h 10000"/>
                    <a:gd name="connsiteX35" fmla="*/ 7258 w 10000"/>
                    <a:gd name="connsiteY35" fmla="*/ 256 h 10000"/>
                    <a:gd name="connsiteX36" fmla="*/ 7903 w 10000"/>
                    <a:gd name="connsiteY36" fmla="*/ 0 h 10000"/>
                    <a:gd name="connsiteX37" fmla="*/ 7903 w 10000"/>
                    <a:gd name="connsiteY37"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8871 w 10000"/>
                    <a:gd name="connsiteY10" fmla="*/ 8974 h 10000"/>
                    <a:gd name="connsiteX11" fmla="*/ 5483 w 10000"/>
                    <a:gd name="connsiteY11" fmla="*/ 10000 h 10000"/>
                    <a:gd name="connsiteX12" fmla="*/ 5001 w 10000"/>
                    <a:gd name="connsiteY12" fmla="*/ 9487 h 10000"/>
                    <a:gd name="connsiteX13" fmla="*/ 5001 w 10000"/>
                    <a:gd name="connsiteY13" fmla="*/ 9487 h 10000"/>
                    <a:gd name="connsiteX14" fmla="*/ 4840 w 10000"/>
                    <a:gd name="connsiteY14" fmla="*/ 8461 h 10000"/>
                    <a:gd name="connsiteX15" fmla="*/ 4678 w 10000"/>
                    <a:gd name="connsiteY15" fmla="*/ 8205 h 10000"/>
                    <a:gd name="connsiteX16" fmla="*/ 4193 w 10000"/>
                    <a:gd name="connsiteY16" fmla="*/ 7947 h 10000"/>
                    <a:gd name="connsiteX17" fmla="*/ 4193 w 10000"/>
                    <a:gd name="connsiteY17" fmla="*/ 7947 h 10000"/>
                    <a:gd name="connsiteX18" fmla="*/ 4031 w 10000"/>
                    <a:gd name="connsiteY18" fmla="*/ 8205 h 10000"/>
                    <a:gd name="connsiteX19" fmla="*/ 3710 w 10000"/>
                    <a:gd name="connsiteY19" fmla="*/ 8974 h 10000"/>
                    <a:gd name="connsiteX20" fmla="*/ 2099 w 10000"/>
                    <a:gd name="connsiteY20" fmla="*/ 10000 h 10000"/>
                    <a:gd name="connsiteX21" fmla="*/ 2099 w 10000"/>
                    <a:gd name="connsiteY21" fmla="*/ 10000 h 10000"/>
                    <a:gd name="connsiteX22" fmla="*/ 1131 w 10000"/>
                    <a:gd name="connsiteY22" fmla="*/ 9744 h 10000"/>
                    <a:gd name="connsiteX23" fmla="*/ 322 w 10000"/>
                    <a:gd name="connsiteY23" fmla="*/ 9232 h 10000"/>
                    <a:gd name="connsiteX24" fmla="*/ 0 w 10000"/>
                    <a:gd name="connsiteY24" fmla="*/ 8974 h 10000"/>
                    <a:gd name="connsiteX25" fmla="*/ 0 w 10000"/>
                    <a:gd name="connsiteY25" fmla="*/ 8205 h 10000"/>
                    <a:gd name="connsiteX26" fmla="*/ 0 w 10000"/>
                    <a:gd name="connsiteY26" fmla="*/ 8205 h 10000"/>
                    <a:gd name="connsiteX27" fmla="*/ 0 w 10000"/>
                    <a:gd name="connsiteY27" fmla="*/ 7692 h 10000"/>
                    <a:gd name="connsiteX28" fmla="*/ 484 w 10000"/>
                    <a:gd name="connsiteY28" fmla="*/ 6922 h 10000"/>
                    <a:gd name="connsiteX29" fmla="*/ 1775 w 10000"/>
                    <a:gd name="connsiteY29" fmla="*/ 4615 h 10000"/>
                    <a:gd name="connsiteX30" fmla="*/ 4031 w 10000"/>
                    <a:gd name="connsiteY30" fmla="*/ 2050 h 10000"/>
                    <a:gd name="connsiteX31" fmla="*/ 4031 w 10000"/>
                    <a:gd name="connsiteY31" fmla="*/ 2050 h 10000"/>
                    <a:gd name="connsiteX32" fmla="*/ 4840 w 10000"/>
                    <a:gd name="connsiteY32" fmla="*/ 1538 h 10000"/>
                    <a:gd name="connsiteX33" fmla="*/ 5966 w 10000"/>
                    <a:gd name="connsiteY33" fmla="*/ 768 h 10000"/>
                    <a:gd name="connsiteX34" fmla="*/ 7258 w 10000"/>
                    <a:gd name="connsiteY34" fmla="*/ 256 h 10000"/>
                    <a:gd name="connsiteX35" fmla="*/ 7903 w 10000"/>
                    <a:gd name="connsiteY35" fmla="*/ 0 h 10000"/>
                    <a:gd name="connsiteX36" fmla="*/ 7903 w 10000"/>
                    <a:gd name="connsiteY36" fmla="*/ 0 h 10000"/>
                    <a:gd name="connsiteX0" fmla="*/ 7903 w 10000"/>
                    <a:gd name="connsiteY0" fmla="*/ 0 h 10000"/>
                    <a:gd name="connsiteX1" fmla="*/ 7903 w 10000"/>
                    <a:gd name="connsiteY1" fmla="*/ 0 h 10000"/>
                    <a:gd name="connsiteX2" fmla="*/ 8548 w 10000"/>
                    <a:gd name="connsiteY2" fmla="*/ 256 h 10000"/>
                    <a:gd name="connsiteX3" fmla="*/ 8871 w 10000"/>
                    <a:gd name="connsiteY3" fmla="*/ 768 h 10000"/>
                    <a:gd name="connsiteX4" fmla="*/ 10000 w 10000"/>
                    <a:gd name="connsiteY4" fmla="*/ 2306 h 10000"/>
                    <a:gd name="connsiteX5" fmla="*/ 7742 w 10000"/>
                    <a:gd name="connsiteY5" fmla="*/ 4103 h 10000"/>
                    <a:gd name="connsiteX6" fmla="*/ 7742 w 10000"/>
                    <a:gd name="connsiteY6" fmla="*/ 4103 h 10000"/>
                    <a:gd name="connsiteX7" fmla="*/ 7581 w 10000"/>
                    <a:gd name="connsiteY7" fmla="*/ 4359 h 10000"/>
                    <a:gd name="connsiteX8" fmla="*/ 7742 w 10000"/>
                    <a:gd name="connsiteY8" fmla="*/ 5129 h 10000"/>
                    <a:gd name="connsiteX9" fmla="*/ 8226 w 10000"/>
                    <a:gd name="connsiteY9" fmla="*/ 7179 h 10000"/>
                    <a:gd name="connsiteX10" fmla="*/ 5483 w 10000"/>
                    <a:gd name="connsiteY10" fmla="*/ 10000 h 10000"/>
                    <a:gd name="connsiteX11" fmla="*/ 5001 w 10000"/>
                    <a:gd name="connsiteY11" fmla="*/ 9487 h 10000"/>
                    <a:gd name="connsiteX12" fmla="*/ 5001 w 10000"/>
                    <a:gd name="connsiteY12" fmla="*/ 9487 h 10000"/>
                    <a:gd name="connsiteX13" fmla="*/ 4840 w 10000"/>
                    <a:gd name="connsiteY13" fmla="*/ 8461 h 10000"/>
                    <a:gd name="connsiteX14" fmla="*/ 4678 w 10000"/>
                    <a:gd name="connsiteY14" fmla="*/ 8205 h 10000"/>
                    <a:gd name="connsiteX15" fmla="*/ 4193 w 10000"/>
                    <a:gd name="connsiteY15" fmla="*/ 7947 h 10000"/>
                    <a:gd name="connsiteX16" fmla="*/ 4193 w 10000"/>
                    <a:gd name="connsiteY16" fmla="*/ 7947 h 10000"/>
                    <a:gd name="connsiteX17" fmla="*/ 4031 w 10000"/>
                    <a:gd name="connsiteY17" fmla="*/ 8205 h 10000"/>
                    <a:gd name="connsiteX18" fmla="*/ 3710 w 10000"/>
                    <a:gd name="connsiteY18" fmla="*/ 8974 h 10000"/>
                    <a:gd name="connsiteX19" fmla="*/ 2099 w 10000"/>
                    <a:gd name="connsiteY19" fmla="*/ 10000 h 10000"/>
                    <a:gd name="connsiteX20" fmla="*/ 2099 w 10000"/>
                    <a:gd name="connsiteY20" fmla="*/ 10000 h 10000"/>
                    <a:gd name="connsiteX21" fmla="*/ 1131 w 10000"/>
                    <a:gd name="connsiteY21" fmla="*/ 9744 h 10000"/>
                    <a:gd name="connsiteX22" fmla="*/ 322 w 10000"/>
                    <a:gd name="connsiteY22" fmla="*/ 9232 h 10000"/>
                    <a:gd name="connsiteX23" fmla="*/ 0 w 10000"/>
                    <a:gd name="connsiteY23" fmla="*/ 8974 h 10000"/>
                    <a:gd name="connsiteX24" fmla="*/ 0 w 10000"/>
                    <a:gd name="connsiteY24" fmla="*/ 8205 h 10000"/>
                    <a:gd name="connsiteX25" fmla="*/ 0 w 10000"/>
                    <a:gd name="connsiteY25" fmla="*/ 8205 h 10000"/>
                    <a:gd name="connsiteX26" fmla="*/ 0 w 10000"/>
                    <a:gd name="connsiteY26" fmla="*/ 7692 h 10000"/>
                    <a:gd name="connsiteX27" fmla="*/ 484 w 10000"/>
                    <a:gd name="connsiteY27" fmla="*/ 6922 h 10000"/>
                    <a:gd name="connsiteX28" fmla="*/ 1775 w 10000"/>
                    <a:gd name="connsiteY28" fmla="*/ 4615 h 10000"/>
                    <a:gd name="connsiteX29" fmla="*/ 4031 w 10000"/>
                    <a:gd name="connsiteY29" fmla="*/ 2050 h 10000"/>
                    <a:gd name="connsiteX30" fmla="*/ 4031 w 10000"/>
                    <a:gd name="connsiteY30" fmla="*/ 2050 h 10000"/>
                    <a:gd name="connsiteX31" fmla="*/ 4840 w 10000"/>
                    <a:gd name="connsiteY31" fmla="*/ 1538 h 10000"/>
                    <a:gd name="connsiteX32" fmla="*/ 5966 w 10000"/>
                    <a:gd name="connsiteY32" fmla="*/ 768 h 10000"/>
                    <a:gd name="connsiteX33" fmla="*/ 7258 w 10000"/>
                    <a:gd name="connsiteY33" fmla="*/ 256 h 10000"/>
                    <a:gd name="connsiteX34" fmla="*/ 7903 w 10000"/>
                    <a:gd name="connsiteY34" fmla="*/ 0 h 10000"/>
                    <a:gd name="connsiteX35" fmla="*/ 7903 w 10000"/>
                    <a:gd name="connsiteY3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10000">
                      <a:moveTo>
                        <a:pt x="7903" y="0"/>
                      </a:moveTo>
                      <a:lnTo>
                        <a:pt x="7903" y="0"/>
                      </a:lnTo>
                      <a:lnTo>
                        <a:pt x="8548" y="256"/>
                      </a:lnTo>
                      <a:lnTo>
                        <a:pt x="8871" y="768"/>
                      </a:lnTo>
                      <a:lnTo>
                        <a:pt x="10000" y="2306"/>
                      </a:lnTo>
                      <a:lnTo>
                        <a:pt x="7742" y="4103"/>
                      </a:lnTo>
                      <a:lnTo>
                        <a:pt x="7742" y="4103"/>
                      </a:lnTo>
                      <a:cubicBezTo>
                        <a:pt x="7689" y="4188"/>
                        <a:pt x="7634" y="4273"/>
                        <a:pt x="7581" y="4359"/>
                      </a:cubicBezTo>
                      <a:cubicBezTo>
                        <a:pt x="7634" y="4615"/>
                        <a:pt x="7689" y="4871"/>
                        <a:pt x="7742" y="5129"/>
                      </a:cubicBezTo>
                      <a:cubicBezTo>
                        <a:pt x="7903" y="5813"/>
                        <a:pt x="8065" y="6495"/>
                        <a:pt x="8226" y="7179"/>
                      </a:cubicBezTo>
                      <a:lnTo>
                        <a:pt x="5483" y="10000"/>
                      </a:lnTo>
                      <a:lnTo>
                        <a:pt x="5001" y="9487"/>
                      </a:lnTo>
                      <a:lnTo>
                        <a:pt x="5001" y="9487"/>
                      </a:lnTo>
                      <a:cubicBezTo>
                        <a:pt x="4946" y="9144"/>
                        <a:pt x="4893" y="8802"/>
                        <a:pt x="4840" y="8461"/>
                      </a:cubicBezTo>
                      <a:lnTo>
                        <a:pt x="4678" y="8205"/>
                      </a:lnTo>
                      <a:lnTo>
                        <a:pt x="4193" y="7947"/>
                      </a:lnTo>
                      <a:lnTo>
                        <a:pt x="4193" y="7947"/>
                      </a:lnTo>
                      <a:cubicBezTo>
                        <a:pt x="4140" y="8034"/>
                        <a:pt x="4087" y="8119"/>
                        <a:pt x="4031" y="8205"/>
                      </a:cubicBezTo>
                      <a:cubicBezTo>
                        <a:pt x="3925" y="8461"/>
                        <a:pt x="3819" y="8718"/>
                        <a:pt x="3710" y="8974"/>
                      </a:cubicBezTo>
                      <a:lnTo>
                        <a:pt x="2099" y="10000"/>
                      </a:lnTo>
                      <a:lnTo>
                        <a:pt x="2099" y="10000"/>
                      </a:lnTo>
                      <a:lnTo>
                        <a:pt x="1131" y="9744"/>
                      </a:lnTo>
                      <a:lnTo>
                        <a:pt x="322" y="9232"/>
                      </a:lnTo>
                      <a:lnTo>
                        <a:pt x="0" y="8974"/>
                      </a:lnTo>
                      <a:lnTo>
                        <a:pt x="0" y="8205"/>
                      </a:lnTo>
                      <a:lnTo>
                        <a:pt x="0" y="8205"/>
                      </a:lnTo>
                      <a:lnTo>
                        <a:pt x="0" y="7692"/>
                      </a:lnTo>
                      <a:lnTo>
                        <a:pt x="484" y="6922"/>
                      </a:lnTo>
                      <a:lnTo>
                        <a:pt x="1775" y="4615"/>
                      </a:lnTo>
                      <a:lnTo>
                        <a:pt x="4031" y="2050"/>
                      </a:lnTo>
                      <a:lnTo>
                        <a:pt x="4031" y="2050"/>
                      </a:lnTo>
                      <a:lnTo>
                        <a:pt x="4840" y="1538"/>
                      </a:lnTo>
                      <a:lnTo>
                        <a:pt x="5966" y="768"/>
                      </a:lnTo>
                      <a:lnTo>
                        <a:pt x="7258" y="256"/>
                      </a:lnTo>
                      <a:lnTo>
                        <a:pt x="7903" y="0"/>
                      </a:lnTo>
                      <a:lnTo>
                        <a:pt x="7903" y="0"/>
                      </a:lnTo>
                      <a:close/>
                    </a:path>
                  </a:pathLst>
                </a:custGeom>
                <a:solidFill>
                  <a:schemeClr val="accent4">
                    <a:lumMod val="40000"/>
                    <a:lumOff val="60000"/>
                  </a:schemeClr>
                </a:solidFill>
                <a:ln w="1588">
                  <a:solidFill>
                    <a:schemeClr val="bg1"/>
                  </a:solidFill>
                  <a:prstDash val="solid"/>
                  <a:round/>
                  <a:headEnd/>
                  <a:tailEnd/>
                </a:ln>
              </p:spPr>
              <p:txBody>
                <a:bodyPr vert="horz" wrap="square" lIns="91419" tIns="45709" rIns="91419" bIns="45709"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25" name="Freeform 228"/>
            <p:cNvSpPr>
              <a:spLocks/>
            </p:cNvSpPr>
            <p:nvPr/>
          </p:nvSpPr>
          <p:spPr bwMode="gray">
            <a:xfrm>
              <a:off x="4731803" y="2242105"/>
              <a:ext cx="44911" cy="26077"/>
            </a:xfrm>
            <a:custGeom>
              <a:avLst/>
              <a:gdLst/>
              <a:ahLst/>
              <a:cxnLst>
                <a:cxn ang="0">
                  <a:pos x="0" y="0"/>
                </a:cxn>
                <a:cxn ang="0">
                  <a:pos x="6" y="0"/>
                </a:cxn>
                <a:cxn ang="0">
                  <a:pos x="12" y="1"/>
                </a:cxn>
                <a:cxn ang="0">
                  <a:pos x="15" y="1"/>
                </a:cxn>
                <a:cxn ang="0">
                  <a:pos x="20" y="3"/>
                </a:cxn>
                <a:cxn ang="0">
                  <a:pos x="24" y="4"/>
                </a:cxn>
                <a:cxn ang="0">
                  <a:pos x="26" y="8"/>
                </a:cxn>
                <a:cxn ang="0">
                  <a:pos x="28" y="11"/>
                </a:cxn>
                <a:cxn ang="0">
                  <a:pos x="31" y="14"/>
                </a:cxn>
                <a:cxn ang="0">
                  <a:pos x="27" y="16"/>
                </a:cxn>
                <a:cxn ang="0">
                  <a:pos x="24" y="19"/>
                </a:cxn>
                <a:cxn ang="0">
                  <a:pos x="18" y="20"/>
                </a:cxn>
                <a:cxn ang="0">
                  <a:pos x="13" y="20"/>
                </a:cxn>
                <a:cxn ang="0">
                  <a:pos x="7" y="20"/>
                </a:cxn>
                <a:cxn ang="0">
                  <a:pos x="4" y="20"/>
                </a:cxn>
                <a:cxn ang="0">
                  <a:pos x="1" y="17"/>
                </a:cxn>
                <a:cxn ang="0">
                  <a:pos x="0" y="14"/>
                </a:cxn>
                <a:cxn ang="0">
                  <a:pos x="1" y="11"/>
                </a:cxn>
                <a:cxn ang="0">
                  <a:pos x="1" y="9"/>
                </a:cxn>
                <a:cxn ang="0">
                  <a:pos x="1" y="8"/>
                </a:cxn>
                <a:cxn ang="0">
                  <a:pos x="2" y="7"/>
                </a:cxn>
                <a:cxn ang="0">
                  <a:pos x="2" y="4"/>
                </a:cxn>
                <a:cxn ang="0">
                  <a:pos x="2" y="3"/>
                </a:cxn>
                <a:cxn ang="0">
                  <a:pos x="2" y="1"/>
                </a:cxn>
                <a:cxn ang="0">
                  <a:pos x="0" y="0"/>
                </a:cxn>
              </a:cxnLst>
              <a:rect l="0" t="0" r="r" b="b"/>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229"/>
            <p:cNvSpPr>
              <a:spLocks/>
            </p:cNvSpPr>
            <p:nvPr/>
          </p:nvSpPr>
          <p:spPr bwMode="gray">
            <a:xfrm>
              <a:off x="4741944" y="2182706"/>
              <a:ext cx="27526" cy="21731"/>
            </a:xfrm>
            <a:custGeom>
              <a:avLst/>
              <a:gdLst/>
              <a:ahLst/>
              <a:cxnLst>
                <a:cxn ang="0">
                  <a:pos x="10" y="0"/>
                </a:cxn>
                <a:cxn ang="0">
                  <a:pos x="12" y="1"/>
                </a:cxn>
                <a:cxn ang="0">
                  <a:pos x="15" y="5"/>
                </a:cxn>
                <a:cxn ang="0">
                  <a:pos x="17" y="6"/>
                </a:cxn>
                <a:cxn ang="0">
                  <a:pos x="18" y="8"/>
                </a:cxn>
                <a:cxn ang="0">
                  <a:pos x="19" y="9"/>
                </a:cxn>
                <a:cxn ang="0">
                  <a:pos x="19" y="10"/>
                </a:cxn>
                <a:cxn ang="0">
                  <a:pos x="19" y="14"/>
                </a:cxn>
                <a:cxn ang="0">
                  <a:pos x="19" y="17"/>
                </a:cxn>
                <a:cxn ang="0">
                  <a:pos x="0" y="17"/>
                </a:cxn>
                <a:cxn ang="0">
                  <a:pos x="7" y="2"/>
                </a:cxn>
                <a:cxn ang="0">
                  <a:pos x="10" y="0"/>
                </a:cxn>
              </a:cxnLst>
              <a:rect l="0" t="0" r="r" b="b"/>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Freeform 230"/>
            <p:cNvSpPr>
              <a:spLocks/>
            </p:cNvSpPr>
            <p:nvPr/>
          </p:nvSpPr>
          <p:spPr bwMode="gray">
            <a:xfrm>
              <a:off x="4540568" y="2065358"/>
              <a:ext cx="46360" cy="26077"/>
            </a:xfrm>
            <a:custGeom>
              <a:avLst/>
              <a:gdLst/>
              <a:ahLst/>
              <a:cxnLst>
                <a:cxn ang="0">
                  <a:pos x="0" y="0"/>
                </a:cxn>
                <a:cxn ang="0">
                  <a:pos x="6" y="0"/>
                </a:cxn>
                <a:cxn ang="0">
                  <a:pos x="12" y="1"/>
                </a:cxn>
                <a:cxn ang="0">
                  <a:pos x="16" y="3"/>
                </a:cxn>
                <a:cxn ang="0">
                  <a:pos x="21" y="3"/>
                </a:cxn>
                <a:cxn ang="0">
                  <a:pos x="26" y="6"/>
                </a:cxn>
                <a:cxn ang="0">
                  <a:pos x="28" y="8"/>
                </a:cxn>
                <a:cxn ang="0">
                  <a:pos x="31" y="10"/>
                </a:cxn>
                <a:cxn ang="0">
                  <a:pos x="32" y="15"/>
                </a:cxn>
                <a:cxn ang="0">
                  <a:pos x="28" y="17"/>
                </a:cxn>
                <a:cxn ang="0">
                  <a:pos x="25" y="17"/>
                </a:cxn>
                <a:cxn ang="0">
                  <a:pos x="20" y="18"/>
                </a:cxn>
                <a:cxn ang="0">
                  <a:pos x="19" y="18"/>
                </a:cxn>
                <a:cxn ang="0">
                  <a:pos x="16" y="20"/>
                </a:cxn>
                <a:cxn ang="0">
                  <a:pos x="15" y="20"/>
                </a:cxn>
                <a:cxn ang="0">
                  <a:pos x="13" y="21"/>
                </a:cxn>
                <a:cxn ang="0">
                  <a:pos x="12" y="21"/>
                </a:cxn>
                <a:cxn ang="0">
                  <a:pos x="11" y="21"/>
                </a:cxn>
                <a:cxn ang="0">
                  <a:pos x="9" y="20"/>
                </a:cxn>
                <a:cxn ang="0">
                  <a:pos x="9" y="18"/>
                </a:cxn>
                <a:cxn ang="0">
                  <a:pos x="7" y="17"/>
                </a:cxn>
                <a:cxn ang="0">
                  <a:pos x="7" y="13"/>
                </a:cxn>
                <a:cxn ang="0">
                  <a:pos x="7" y="12"/>
                </a:cxn>
                <a:cxn ang="0">
                  <a:pos x="9" y="9"/>
                </a:cxn>
                <a:cxn ang="0">
                  <a:pos x="9" y="8"/>
                </a:cxn>
                <a:cxn ang="0">
                  <a:pos x="0" y="8"/>
                </a:cxn>
                <a:cxn ang="0">
                  <a:pos x="0" y="0"/>
                </a:cxn>
              </a:cxnLst>
              <a:rect l="0" t="0" r="r" b="b"/>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8" name="Freeform 231"/>
            <p:cNvSpPr>
              <a:spLocks/>
            </p:cNvSpPr>
            <p:nvPr/>
          </p:nvSpPr>
          <p:spPr bwMode="gray">
            <a:xfrm>
              <a:off x="4746290" y="2205886"/>
              <a:ext cx="23180" cy="11590"/>
            </a:xfrm>
            <a:custGeom>
              <a:avLst/>
              <a:gdLst/>
              <a:ahLst/>
              <a:cxnLst>
                <a:cxn ang="0">
                  <a:pos x="0" y="0"/>
                </a:cxn>
                <a:cxn ang="0">
                  <a:pos x="16" y="5"/>
                </a:cxn>
                <a:cxn ang="0">
                  <a:pos x="14" y="6"/>
                </a:cxn>
                <a:cxn ang="0">
                  <a:pos x="10" y="6"/>
                </a:cxn>
                <a:cxn ang="0">
                  <a:pos x="9" y="6"/>
                </a:cxn>
                <a:cxn ang="0">
                  <a:pos x="7" y="5"/>
                </a:cxn>
                <a:cxn ang="0">
                  <a:pos x="5" y="5"/>
                </a:cxn>
                <a:cxn ang="0">
                  <a:pos x="3" y="5"/>
                </a:cxn>
                <a:cxn ang="0">
                  <a:pos x="1" y="6"/>
                </a:cxn>
                <a:cxn ang="0">
                  <a:pos x="0" y="9"/>
                </a:cxn>
                <a:cxn ang="0">
                  <a:pos x="0" y="0"/>
                </a:cxn>
              </a:cxnLst>
              <a:rect l="0" t="0" r="r" b="b"/>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Freeform 300"/>
            <p:cNvSpPr>
              <a:spLocks/>
            </p:cNvSpPr>
            <p:nvPr/>
          </p:nvSpPr>
          <p:spPr bwMode="gray">
            <a:xfrm>
              <a:off x="9195410" y="2781221"/>
              <a:ext cx="5795" cy="20459"/>
            </a:xfrm>
            <a:custGeom>
              <a:avLst/>
              <a:gdLst/>
              <a:ahLst/>
              <a:cxnLst>
                <a:cxn ang="0">
                  <a:pos x="0" y="16"/>
                </a:cxn>
                <a:cxn ang="0">
                  <a:pos x="0" y="0"/>
                </a:cxn>
                <a:cxn ang="0">
                  <a:pos x="4" y="0"/>
                </a:cxn>
                <a:cxn ang="0">
                  <a:pos x="4" y="14"/>
                </a:cxn>
                <a:cxn ang="0">
                  <a:pos x="0" y="16"/>
                </a:cxn>
              </a:cxnLst>
              <a:rect l="0" t="0" r="r" b="b"/>
              <a:pathLst>
                <a:path w="4" h="16">
                  <a:moveTo>
                    <a:pt x="0" y="16"/>
                  </a:moveTo>
                  <a:lnTo>
                    <a:pt x="0" y="0"/>
                  </a:lnTo>
                  <a:lnTo>
                    <a:pt x="4" y="0"/>
                  </a:lnTo>
                  <a:lnTo>
                    <a:pt x="4" y="14"/>
                  </a:lnTo>
                  <a:lnTo>
                    <a:pt x="0" y="16"/>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Freeform 301"/>
            <p:cNvSpPr>
              <a:spLocks/>
            </p:cNvSpPr>
            <p:nvPr/>
          </p:nvSpPr>
          <p:spPr bwMode="gray">
            <a:xfrm>
              <a:off x="8820184" y="3262013"/>
              <a:ext cx="7244" cy="12787"/>
            </a:xfrm>
            <a:custGeom>
              <a:avLst/>
              <a:gdLst/>
              <a:ahLst/>
              <a:cxnLst>
                <a:cxn ang="0">
                  <a:pos x="0" y="10"/>
                </a:cxn>
                <a:cxn ang="0">
                  <a:pos x="0" y="0"/>
                </a:cxn>
                <a:cxn ang="0">
                  <a:pos x="5" y="8"/>
                </a:cxn>
                <a:cxn ang="0">
                  <a:pos x="0" y="10"/>
                </a:cxn>
              </a:cxnLst>
              <a:rect l="0" t="0" r="r" b="b"/>
              <a:pathLst>
                <a:path w="5" h="10">
                  <a:moveTo>
                    <a:pt x="0" y="10"/>
                  </a:moveTo>
                  <a:lnTo>
                    <a:pt x="0" y="0"/>
                  </a:lnTo>
                  <a:lnTo>
                    <a:pt x="5" y="8"/>
                  </a:lnTo>
                  <a:lnTo>
                    <a:pt x="0" y="10"/>
                  </a:lnTo>
                  <a:close/>
                </a:path>
              </a:pathLst>
            </a:custGeom>
            <a:solidFill>
              <a:schemeClr val="bg2"/>
            </a:solidFill>
            <a:ln w="3175" cmpd="sng">
              <a:solidFill>
                <a:schemeClr val="bg1"/>
              </a:solidFill>
              <a:round/>
              <a:headEnd/>
              <a:tailEnd/>
            </a:ln>
            <a:effectLst/>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409" name="Straight Connector 408"/>
          <p:cNvCxnSpPr/>
          <p:nvPr/>
        </p:nvCxnSpPr>
        <p:spPr>
          <a:xfrm flipH="1" flipV="1">
            <a:off x="1394647" y="3048462"/>
            <a:ext cx="2112911" cy="4532"/>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0" name="TextBox 409"/>
          <p:cNvSpPr txBox="1"/>
          <p:nvPr/>
        </p:nvSpPr>
        <p:spPr>
          <a:xfrm>
            <a:off x="1408556" y="2594818"/>
            <a:ext cx="1403090" cy="907941"/>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NA</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28%</a:t>
            </a:r>
          </a:p>
        </p:txBody>
      </p:sp>
      <p:cxnSp>
        <p:nvCxnSpPr>
          <p:cNvPr id="411" name="Straight Connector 410"/>
          <p:cNvCxnSpPr/>
          <p:nvPr/>
        </p:nvCxnSpPr>
        <p:spPr>
          <a:xfrm flipH="1">
            <a:off x="1433383" y="4576748"/>
            <a:ext cx="2804425" cy="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2" name="TextBox 411"/>
          <p:cNvSpPr txBox="1"/>
          <p:nvPr/>
        </p:nvSpPr>
        <p:spPr>
          <a:xfrm>
            <a:off x="1441788" y="4143263"/>
            <a:ext cx="1403090" cy="907941"/>
          </a:xfrm>
          <a:prstGeom prst="rect">
            <a:avLst/>
          </a:prstGeom>
          <a:noFill/>
        </p:spPr>
        <p:txBody>
          <a:bodyPr wrap="square" lIns="0" r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LA</a:t>
            </a:r>
          </a:p>
          <a:p>
            <a:pPr marL="0" marR="0" lvl="0" indent="0" algn="l"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C000"/>
                </a:solidFill>
                <a:effectLst/>
                <a:uLnTx/>
                <a:uFillTx/>
                <a:latin typeface="Arial"/>
                <a:ea typeface="Arial Unicode MS" pitchFamily="34" charset="-128"/>
                <a:cs typeface="Arial Unicode MS" pitchFamily="34" charset="-128"/>
              </a:rPr>
              <a:t>8%</a:t>
            </a:r>
          </a:p>
        </p:txBody>
      </p:sp>
      <p:cxnSp>
        <p:nvCxnSpPr>
          <p:cNvPr id="413" name="Straight Connector 412"/>
          <p:cNvCxnSpPr/>
          <p:nvPr/>
        </p:nvCxnSpPr>
        <p:spPr>
          <a:xfrm>
            <a:off x="8304392" y="3058838"/>
            <a:ext cx="2344105" cy="831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8432557" y="4520713"/>
            <a:ext cx="2315432" cy="0"/>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5" name="TextBox 414"/>
          <p:cNvSpPr txBox="1"/>
          <p:nvPr/>
        </p:nvSpPr>
        <p:spPr>
          <a:xfrm>
            <a:off x="9361323" y="4051727"/>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APJ</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20%</a:t>
            </a:r>
          </a:p>
        </p:txBody>
      </p:sp>
      <p:sp>
        <p:nvSpPr>
          <p:cNvPr id="416" name="TextBox 415"/>
          <p:cNvSpPr txBox="1"/>
          <p:nvPr/>
        </p:nvSpPr>
        <p:spPr>
          <a:xfrm>
            <a:off x="9283727" y="2613398"/>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EMEA</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42%</a:t>
            </a:r>
          </a:p>
        </p:txBody>
      </p:sp>
      <p:cxnSp>
        <p:nvCxnSpPr>
          <p:cNvPr id="418" name="Straight Connector 417"/>
          <p:cNvCxnSpPr/>
          <p:nvPr/>
        </p:nvCxnSpPr>
        <p:spPr>
          <a:xfrm>
            <a:off x="6223109" y="4917537"/>
            <a:ext cx="2900" cy="1404642"/>
          </a:xfrm>
          <a:prstGeom prst="line">
            <a:avLst/>
          </a:prstGeom>
          <a:ln w="9525">
            <a:solidFill>
              <a:schemeClr val="tx1"/>
            </a:solidFill>
            <a:headEnd type="oval" w="med" len="med"/>
          </a:ln>
        </p:spPr>
        <p:style>
          <a:lnRef idx="1">
            <a:schemeClr val="accent1"/>
          </a:lnRef>
          <a:fillRef idx="0">
            <a:schemeClr val="accent1"/>
          </a:fillRef>
          <a:effectRef idx="0">
            <a:schemeClr val="accent1"/>
          </a:effectRef>
          <a:fontRef idx="minor">
            <a:schemeClr val="tx1"/>
          </a:fontRef>
        </p:style>
      </p:cxnSp>
      <p:sp>
        <p:nvSpPr>
          <p:cNvPr id="419" name="TextBox 418"/>
          <p:cNvSpPr txBox="1"/>
          <p:nvPr/>
        </p:nvSpPr>
        <p:spPr>
          <a:xfrm>
            <a:off x="5629713" y="5554547"/>
            <a:ext cx="1403090" cy="907941"/>
          </a:xfrm>
          <a:prstGeom prst="rect">
            <a:avLst/>
          </a:prstGeom>
          <a:noFill/>
        </p:spPr>
        <p:txBody>
          <a:bodyPr wrap="square" lIns="0" r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MEA</a:t>
            </a:r>
          </a:p>
          <a:p>
            <a:pPr marL="0" marR="0" lvl="0" indent="0" algn="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2400" b="0" i="0" u="none" strike="noStrike" kern="0" cap="none" spc="0" normalizeH="0" baseline="0" noProof="0" dirty="0">
                <a:ln>
                  <a:noFill/>
                </a:ln>
                <a:solidFill>
                  <a:srgbClr val="FFC000"/>
                </a:solidFill>
                <a:effectLst/>
                <a:uLnTx/>
                <a:uFillTx/>
                <a:latin typeface="Arial"/>
                <a:ea typeface="Arial Unicode MS" pitchFamily="34" charset="-128"/>
                <a:cs typeface="Arial Unicode MS" pitchFamily="34" charset="-128"/>
              </a:rPr>
              <a:t>1%</a:t>
            </a:r>
          </a:p>
        </p:txBody>
      </p:sp>
    </p:spTree>
    <p:extLst>
      <p:ext uri="{BB962C8B-B14F-4D97-AF65-F5344CB8AC3E}">
        <p14:creationId xmlns:p14="http://schemas.microsoft.com/office/powerpoint/2010/main" val="3378747304"/>
      </p:ext>
    </p:extLst>
  </p:cSld>
  <p:clrMapOvr>
    <a:masterClrMapping/>
  </p:clrMapOvr>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SAP_2017_16x9_black</Template>
  <TotalTime>21797</TotalTime>
  <Words>757</Words>
  <Application>Microsoft Macintosh PowerPoint</Application>
  <PresentationFormat>Custom</PresentationFormat>
  <Paragraphs>128</Paragraphs>
  <Slides>19</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 Unicode MS</vt:lpstr>
      <vt:lpstr>Arial</vt:lpstr>
      <vt:lpstr>BentonSans</vt:lpstr>
      <vt:lpstr>Courier New</vt:lpstr>
      <vt:lpstr>Symbol</vt:lpstr>
      <vt:lpstr>Wingdings</vt:lpstr>
      <vt:lpstr>Wingdings</vt:lpstr>
      <vt:lpstr>SAP_2017_16x9_black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Mentors Program</vt:lpstr>
      <vt:lpstr>SAP Mentors Program</vt:lpstr>
      <vt:lpstr>SAP Mentors Program</vt:lpstr>
      <vt:lpstr>PowerPoint Presentation</vt:lpstr>
      <vt:lpstr>PowerPoint Presentation</vt:lpstr>
      <vt:lpstr>PowerPoint Presentation</vt:lpstr>
      <vt:lpstr>SAP Mentors Program</vt:lpstr>
      <vt:lpstr>Take the next step</vt:lpstr>
      <vt:lpstr>PowerPoint Presentation</vt:lpstr>
      <vt:lpstr>PowerPoint Presentation</vt:lpstr>
      <vt:lpstr>PowerPoint Presentation</vt:lpstr>
    </vt:vector>
  </TitlesOfParts>
  <Company>SAP</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 Mynyna</dc:creator>
  <cp:keywords>2017/16:9/black</cp:keywords>
  <cp:lastModifiedBy>Derek Loranca</cp:lastModifiedBy>
  <cp:revision>128</cp:revision>
  <cp:lastPrinted>2018-01-15T22:33:41Z</cp:lastPrinted>
  <dcterms:created xsi:type="dcterms:W3CDTF">2017-05-15T07:07:13Z</dcterms:created>
  <dcterms:modified xsi:type="dcterms:W3CDTF">2018-05-02T11:49:42Z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75382650</vt:i4>
  </property>
  <property fmtid="{D5CDD505-2E9C-101B-9397-08002B2CF9AE}" pid="4" name="_EmailSubject">
    <vt:lpwstr>PPT Deck for SIT’s?</vt:lpwstr>
  </property>
  <property fmtid="{D5CDD505-2E9C-101B-9397-08002B2CF9AE}" pid="5" name="_AuthorEmail">
    <vt:lpwstr>jason.cao@sap.com</vt:lpwstr>
  </property>
  <property fmtid="{D5CDD505-2E9C-101B-9397-08002B2CF9AE}" pid="6" name="_AuthorEmailDisplayName">
    <vt:lpwstr>Cao, Jason</vt:lpwstr>
  </property>
</Properties>
</file>